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67" r:id="rId2"/>
    <p:sldId id="2892" r:id="rId3"/>
    <p:sldId id="3114" r:id="rId4"/>
    <p:sldId id="2847" r:id="rId5"/>
    <p:sldId id="2848" r:id="rId6"/>
    <p:sldId id="2849" r:id="rId7"/>
    <p:sldId id="3141" r:id="rId8"/>
    <p:sldId id="3117" r:id="rId9"/>
    <p:sldId id="3127" r:id="rId10"/>
    <p:sldId id="3142" r:id="rId11"/>
    <p:sldId id="3140" r:id="rId12"/>
    <p:sldId id="3139" r:id="rId13"/>
    <p:sldId id="290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36"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 Grafelman" initials="AG" lastIdx="1" clrIdx="0"/>
  <p:cmAuthor id="2" name="Ann Grafelman" initials="AG [2]" lastIdx="1" clrIdx="1"/>
  <p:cmAuthor id="3" name="Ann Grafelman" initials="AG [3]" lastIdx="1" clrIdx="2"/>
  <p:cmAuthor id="4" name="Ann Grafelman" initials="AG [4]" lastIdx="1" clrIdx="3"/>
  <p:cmAuthor id="5" name="Ann Grafelman" initials="AG [5]" lastIdx="1" clrIdx="4"/>
  <p:cmAuthor id="6" name="Ann Grafelman" initials="AG [6]" lastIdx="1" clrIdx="5"/>
  <p:cmAuthor id="7" name="Ann Grafelman" initials="AG [7]" lastIdx="1" clrIdx="6"/>
  <p:cmAuthor id="8" name="Ann Grafelman" initials="AG [8]" lastIdx="1" clrIdx="7"/>
  <p:cmAuthor id="9" name="Ann Grafelman" initials="AG [9]" lastIdx="1" clrIdx="8"/>
  <p:cmAuthor id="10" name="Ann Grafelman" initials="AG [10]" lastIdx="1" clrIdx="9"/>
  <p:cmAuthor id="11" name="Ann Grafelman" initials="AG [11]" lastIdx="1" clrIdx="10"/>
  <p:cmAuthor id="12" name="Ann Grafelman" initials="AG [12]" lastIdx="1" clrIdx="11"/>
  <p:cmAuthor id="13" name="Ann Grafelman" initials="AG [13]" lastIdx="1" clrIdx="12"/>
  <p:cmAuthor id="14" name="Ann Grafelman" initials="AG [14]" lastIdx="1" clrIdx="13"/>
  <p:cmAuthor id="15" name="Ann Grafelman" initials="AG [15]" lastIdx="1" clrIdx="14"/>
  <p:cmAuthor id="16" name="Ann Grafelman" initials="AG [16]" lastIdx="1" clrIdx="15"/>
  <p:cmAuthor id="17" name="Ann Grafelman" initials="AG [17]" lastIdx="1" clrIdx="16"/>
  <p:cmAuthor id="18" name="Ann Grafelman" initials="AG [18]" lastIdx="1" clrIdx="17"/>
  <p:cmAuthor id="19" name="Ann Grafelman" initials="AG [19]" lastIdx="1" clrIdx="18"/>
  <p:cmAuthor id="20" name="Ann Grafelman" initials="AG [20]" lastIdx="1" clrIdx="19"/>
  <p:cmAuthor id="21" name="Ann Grafelman" initials="AG [12] [2]" lastIdx="1" clrIdx="20"/>
  <p:cmAuthor id="22" name="Ann Grafelman" initials="AG [12] [2] [2]" lastIdx="1" clrIdx="21"/>
  <p:cmAuthor id="23" name="Ann Grafelman" initials="AG [12] [2] [2] [2]" lastIdx="1" clrIdx="22"/>
  <p:cmAuthor id="24" name="Ann Grafelman" initials="AG [21]" lastIdx="1" clrIdx="2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5964"/>
    <a:srgbClr val="EF4244"/>
    <a:srgbClr val="EF3056"/>
    <a:srgbClr val="E3651D"/>
    <a:srgbClr val="EC018B"/>
    <a:srgbClr val="EC0782"/>
    <a:srgbClr val="EC0F78"/>
    <a:srgbClr val="ED1971"/>
    <a:srgbClr val="EE1F68"/>
    <a:srgbClr val="EF38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0" autoAdjust="0"/>
    <p:restoredTop sz="74150" autoAdjust="0"/>
  </p:normalViewPr>
  <p:slideViewPr>
    <p:cSldViewPr snapToGrid="0">
      <p:cViewPr varScale="1">
        <p:scale>
          <a:sx n="93" d="100"/>
          <a:sy n="93" d="100"/>
        </p:scale>
        <p:origin x="1552" y="200"/>
      </p:cViewPr>
      <p:guideLst>
        <p:guide orient="horz" pos="3336"/>
        <p:guide pos="3840"/>
      </p:guideLst>
    </p:cSldViewPr>
  </p:slideViewPr>
  <p:notesTextViewPr>
    <p:cViewPr>
      <p:scale>
        <a:sx n="200" d="100"/>
        <a:sy n="200" d="100"/>
      </p:scale>
      <p:origin x="0" y="0"/>
    </p:cViewPr>
  </p:notesTextViewPr>
  <p:sorterViewPr>
    <p:cViewPr>
      <p:scale>
        <a:sx n="66" d="100"/>
        <a:sy n="66" d="100"/>
      </p:scale>
      <p:origin x="0" y="0"/>
    </p:cViewPr>
  </p:sorterViewPr>
  <p:notesViewPr>
    <p:cSldViewPr snapToGrid="0">
      <p:cViewPr varScale="1">
        <p:scale>
          <a:sx n="65" d="100"/>
          <a:sy n="65" d="100"/>
        </p:scale>
        <p:origin x="3082"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1B5227-671A-4331-BA8E-6A194D65408B}" type="datetimeFigureOut">
              <a:rPr lang="en-US" smtClean="0"/>
              <a:t>10/27/20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74F04C-40FA-419A-AAA9-81CED2695EAA}" type="slidenum">
              <a:rPr lang="en-US" smtClean="0"/>
              <a:t>‹#›</a:t>
            </a:fld>
            <a:endParaRPr lang="en-US"/>
          </a:p>
        </p:txBody>
      </p:sp>
    </p:spTree>
    <p:extLst>
      <p:ext uri="{BB962C8B-B14F-4D97-AF65-F5344CB8AC3E}">
        <p14:creationId xmlns:p14="http://schemas.microsoft.com/office/powerpoint/2010/main" val="39814398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872E6B-C85C-424E-AD51-4389090A2C7D}" type="datetimeFigureOut">
              <a:rPr lang="en-US" smtClean="0"/>
              <a:t>10/27/20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2285D-B62D-0345-9A0E-5D91D31CA9B6}" type="slidenum">
              <a:rPr lang="en-US" smtClean="0"/>
              <a:t>‹#›</a:t>
            </a:fld>
            <a:endParaRPr lang="en-US"/>
          </a:p>
        </p:txBody>
      </p:sp>
    </p:spTree>
    <p:extLst>
      <p:ext uri="{BB962C8B-B14F-4D97-AF65-F5344CB8AC3E}">
        <p14:creationId xmlns:p14="http://schemas.microsoft.com/office/powerpoint/2010/main" val="1059911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fr-CA" dirty="0"/>
              <a:t>Hello and </a:t>
            </a:r>
            <a:r>
              <a:rPr lang="fr-CA" dirty="0" err="1"/>
              <a:t>welcome</a:t>
            </a:r>
            <a:r>
              <a:rPr lang="fr-CA" baseline="0" dirty="0"/>
              <a:t> to </a:t>
            </a:r>
            <a:r>
              <a:rPr lang="fr-CA" baseline="0" dirty="0" err="1"/>
              <a:t>this</a:t>
            </a:r>
            <a:r>
              <a:rPr lang="fr-CA" baseline="0" dirty="0"/>
              <a:t> </a:t>
            </a:r>
            <a:r>
              <a:rPr lang="en-US" dirty="0"/>
              <a:t>SharePoint Online Administration Playbook course</a:t>
            </a:r>
            <a:r>
              <a:rPr lang="fr-CA" baseline="0" dirty="0"/>
              <a:t>! </a:t>
            </a:r>
            <a:r>
              <a:rPr lang="fr-CA" baseline="0" dirty="0" err="1"/>
              <a:t>My</a:t>
            </a:r>
            <a:r>
              <a:rPr lang="fr-CA" baseline="0" dirty="0"/>
              <a:t> </a:t>
            </a:r>
            <a:r>
              <a:rPr lang="fr-CA" baseline="0" dirty="0" err="1"/>
              <a:t>name</a:t>
            </a:r>
            <a:r>
              <a:rPr lang="fr-CA" baseline="0" dirty="0"/>
              <a:t> </a:t>
            </a:r>
            <a:r>
              <a:rPr lang="fr-CA" baseline="0" dirty="0" err="1"/>
              <a:t>is</a:t>
            </a:r>
            <a:r>
              <a:rPr lang="fr-CA" baseline="0" dirty="0"/>
              <a:t> Vlad Catrinescu, and I </a:t>
            </a:r>
            <a:r>
              <a:rPr lang="fr-CA" baseline="0" dirty="0" err="1"/>
              <a:t>will</a:t>
            </a:r>
            <a:r>
              <a:rPr lang="fr-CA" baseline="0" dirty="0"/>
              <a:t> </a:t>
            </a:r>
            <a:r>
              <a:rPr lang="fr-CA" baseline="0" dirty="0" err="1"/>
              <a:t>be</a:t>
            </a:r>
            <a:r>
              <a:rPr lang="fr-CA" baseline="0" dirty="0"/>
              <a:t> </a:t>
            </a:r>
            <a:r>
              <a:rPr lang="fr-CA" baseline="0" dirty="0" err="1"/>
              <a:t>your</a:t>
            </a:r>
            <a:r>
              <a:rPr lang="fr-CA" baseline="0" dirty="0"/>
              <a:t> </a:t>
            </a:r>
            <a:r>
              <a:rPr lang="fr-CA" baseline="0" dirty="0" err="1"/>
              <a:t>instructor</a:t>
            </a:r>
            <a:r>
              <a:rPr lang="fr-CA" baseline="0" dirty="0"/>
              <a:t> for </a:t>
            </a:r>
            <a:r>
              <a:rPr lang="fr-CA" baseline="0" dirty="0" err="1"/>
              <a:t>this</a:t>
            </a:r>
            <a:r>
              <a:rPr lang="fr-CA" baseline="0" dirty="0"/>
              <a:t> course.  In </a:t>
            </a:r>
            <a:r>
              <a:rPr lang="fr-CA" baseline="0" dirty="0" err="1"/>
              <a:t>this</a:t>
            </a:r>
            <a:r>
              <a:rPr lang="fr-CA" baseline="0" dirty="0"/>
              <a:t> module </a:t>
            </a:r>
            <a:r>
              <a:rPr lang="fr-CA" baseline="0" dirty="0" err="1"/>
              <a:t>we</a:t>
            </a:r>
            <a:r>
              <a:rPr lang="fr-CA" baseline="0" dirty="0"/>
              <a:t> </a:t>
            </a:r>
            <a:r>
              <a:rPr lang="fr-CA" baseline="0" dirty="0" err="1"/>
              <a:t>will</a:t>
            </a:r>
            <a:r>
              <a:rPr lang="fr-CA" baseline="0" dirty="0"/>
              <a:t> </a:t>
            </a:r>
            <a:r>
              <a:rPr lang="fr-CA" baseline="0" dirty="0" err="1"/>
              <a:t>learn</a:t>
            </a:r>
            <a:r>
              <a:rPr lang="fr-CA" baseline="0" dirty="0"/>
              <a:t> how </a:t>
            </a:r>
            <a:r>
              <a:rPr lang="fr-CA" baseline="0" dirty="0" err="1"/>
              <a:t>find</a:t>
            </a:r>
            <a:r>
              <a:rPr lang="fr-CA" baseline="0" dirty="0"/>
              <a:t> the SharePoint sites </a:t>
            </a:r>
            <a:r>
              <a:rPr lang="fr-CA" baseline="0" dirty="0" err="1"/>
              <a:t>associated</a:t>
            </a:r>
            <a:r>
              <a:rPr lang="fr-CA" baseline="0" dirty="0"/>
              <a:t> </a:t>
            </a:r>
            <a:r>
              <a:rPr lang="fr-CA" baseline="0" dirty="0" err="1"/>
              <a:t>with</a:t>
            </a:r>
            <a:r>
              <a:rPr lang="fr-CA" baseline="0" dirty="0"/>
              <a:t> Microsoft Teams </a:t>
            </a:r>
            <a:r>
              <a:rPr lang="fr-CA" baseline="0" dirty="0" err="1"/>
              <a:t>Private</a:t>
            </a:r>
            <a:r>
              <a:rPr lang="fr-CA" baseline="0" dirty="0"/>
              <a:t> Channels</a:t>
            </a:r>
            <a:endParaRPr lang="en-US" dirty="0"/>
          </a:p>
        </p:txBody>
      </p:sp>
      <p:sp>
        <p:nvSpPr>
          <p:cNvPr id="4" name="Slide Number Placeholder 3"/>
          <p:cNvSpPr>
            <a:spLocks noGrp="1"/>
          </p:cNvSpPr>
          <p:nvPr>
            <p:ph type="sldNum" sz="quarter" idx="10"/>
          </p:nvPr>
        </p:nvSpPr>
        <p:spPr/>
        <p:txBody>
          <a:bodyPr/>
          <a:lstStyle/>
          <a:p>
            <a:fld id="{1112285D-B62D-0345-9A0E-5D91D31CA9B6}" type="slidenum">
              <a:rPr lang="en-US" smtClean="0"/>
              <a:t>1</a:t>
            </a:fld>
            <a:endParaRPr lang="en-US"/>
          </a:p>
        </p:txBody>
      </p:sp>
    </p:spTree>
    <p:extLst>
      <p:ext uri="{BB962C8B-B14F-4D97-AF65-F5344CB8AC3E}">
        <p14:creationId xmlns:p14="http://schemas.microsoft.com/office/powerpoint/2010/main" val="40314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has given a special template name to the SharePoint Sites associated with Private Channels  and this is the </a:t>
            </a:r>
            <a:r>
              <a:rPr lang="en-US" dirty="0" err="1"/>
              <a:t>TeamChannel</a:t>
            </a:r>
            <a:r>
              <a:rPr lang="en-US" dirty="0"/>
              <a:t> pound 0 template. So if we want to see all of the sites associated with private channels, we could run a GET-</a:t>
            </a:r>
            <a:r>
              <a:rPr lang="en-US" dirty="0" err="1"/>
              <a:t>SPOSite</a:t>
            </a:r>
            <a:r>
              <a:rPr lang="en-US" dirty="0"/>
              <a:t> , limit all in order to see all of them in case you got a lot, and limit to the </a:t>
            </a:r>
            <a:r>
              <a:rPr lang="en-US" dirty="0" err="1"/>
              <a:t>teamchannel</a:t>
            </a:r>
            <a:r>
              <a:rPr lang="en-US" dirty="0"/>
              <a:t> template.</a:t>
            </a:r>
          </a:p>
        </p:txBody>
      </p:sp>
      <p:sp>
        <p:nvSpPr>
          <p:cNvPr id="4" name="Slide Number Placeholder 3"/>
          <p:cNvSpPr>
            <a:spLocks noGrp="1"/>
          </p:cNvSpPr>
          <p:nvPr>
            <p:ph type="sldNum" sz="quarter" idx="5"/>
          </p:nvPr>
        </p:nvSpPr>
        <p:spPr/>
        <p:txBody>
          <a:bodyPr/>
          <a:lstStyle/>
          <a:p>
            <a:fld id="{1112285D-B62D-0345-9A0E-5D91D31CA9B6}" type="slidenum">
              <a:rPr lang="en-US" smtClean="0"/>
              <a:t>10</a:t>
            </a:fld>
            <a:endParaRPr lang="en-US"/>
          </a:p>
        </p:txBody>
      </p:sp>
    </p:spTree>
    <p:extLst>
      <p:ext uri="{BB962C8B-B14F-4D97-AF65-F5344CB8AC3E}">
        <p14:creationId xmlns:p14="http://schemas.microsoft.com/office/powerpoint/2010/main" val="18876699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find the SharePoint Site URLs of private channels for a specific team  , we first need to get the team that we want and save it in a variable by using the Teams PowerShell Module. We will then get all of the SharePoint Sites in our tenant with the teamchannel0 template. We will then look trough each SharePoint site and actually use the –Detail switch parameter in order to get some information we need. Finally, if the site collection property called </a:t>
            </a:r>
            <a:r>
              <a:rPr lang="en-US" dirty="0" err="1"/>
              <a:t>RelatedGroupID</a:t>
            </a:r>
            <a:r>
              <a:rPr lang="en-US" dirty="0"/>
              <a:t> is the same as the Team Group ID, we will output the site collection URL.</a:t>
            </a:r>
          </a:p>
        </p:txBody>
      </p:sp>
      <p:sp>
        <p:nvSpPr>
          <p:cNvPr id="4" name="Slide Number Placeholder 3"/>
          <p:cNvSpPr>
            <a:spLocks noGrp="1"/>
          </p:cNvSpPr>
          <p:nvPr>
            <p:ph type="sldNum" sz="quarter" idx="5"/>
          </p:nvPr>
        </p:nvSpPr>
        <p:spPr/>
        <p:txBody>
          <a:bodyPr/>
          <a:lstStyle/>
          <a:p>
            <a:fld id="{1112285D-B62D-0345-9A0E-5D91D31CA9B6}" type="slidenum">
              <a:rPr lang="en-US" smtClean="0"/>
              <a:t>11</a:t>
            </a:fld>
            <a:endParaRPr lang="en-US"/>
          </a:p>
        </p:txBody>
      </p:sp>
    </p:spTree>
    <p:extLst>
      <p:ext uri="{BB962C8B-B14F-4D97-AF65-F5344CB8AC3E}">
        <p14:creationId xmlns:p14="http://schemas.microsoft.com/office/powerpoint/2010/main" val="2203561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seen the theory, let’s go to the lab environment and learn how to find SharePoint Sites associated with Teams Private Channels!</a:t>
            </a:r>
          </a:p>
        </p:txBody>
      </p:sp>
      <p:sp>
        <p:nvSpPr>
          <p:cNvPr id="4" name="Slide Number Placeholder 3"/>
          <p:cNvSpPr>
            <a:spLocks noGrp="1"/>
          </p:cNvSpPr>
          <p:nvPr>
            <p:ph type="sldNum" sz="quarter" idx="5"/>
          </p:nvPr>
        </p:nvSpPr>
        <p:spPr/>
        <p:txBody>
          <a:bodyPr/>
          <a:lstStyle/>
          <a:p>
            <a:fld id="{1112285D-B62D-0345-9A0E-5D91D31CA9B6}" type="slidenum">
              <a:rPr lang="en-US" smtClean="0"/>
              <a:t>12</a:t>
            </a:fld>
            <a:endParaRPr lang="en-US"/>
          </a:p>
        </p:txBody>
      </p:sp>
    </p:spTree>
    <p:extLst>
      <p:ext uri="{BB962C8B-B14F-4D97-AF65-F5344CB8AC3E}">
        <p14:creationId xmlns:p14="http://schemas.microsoft.com/office/powerpoint/2010/main" val="3085143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finish off this module, let’s review what we have learned. We have first looked at the basics of private channels and SharePoint. We have looked at how Each site has its own Site Collection, and how sites are not visible in the admin center. We have also learned why it’s important that SharePoint admins know what those sites are  and how to get them.  Next up, we have learned how to find those sites by using the SharePoint Online PowerShell module , and even how to filter by specific teams using the Teams PowerShell Module.</a:t>
            </a:r>
            <a:br>
              <a:rPr lang="en-US" dirty="0"/>
            </a:br>
            <a:br>
              <a:rPr lang="en-US" dirty="0"/>
            </a:br>
            <a:r>
              <a:rPr lang="en-US" dirty="0"/>
              <a:t>This is it for this module, in the next one we will learn how to lock and </a:t>
            </a:r>
            <a:r>
              <a:rPr lang="en-US"/>
              <a:t>unlock SharePoint Sites!</a:t>
            </a:r>
            <a:endParaRPr lang="en-US" dirty="0"/>
          </a:p>
        </p:txBody>
      </p:sp>
      <p:sp>
        <p:nvSpPr>
          <p:cNvPr id="4" name="Slide Number Placeholder 3"/>
          <p:cNvSpPr>
            <a:spLocks noGrp="1"/>
          </p:cNvSpPr>
          <p:nvPr>
            <p:ph type="sldNum" sz="quarter" idx="5"/>
          </p:nvPr>
        </p:nvSpPr>
        <p:spPr/>
        <p:txBody>
          <a:bodyPr/>
          <a:lstStyle/>
          <a:p>
            <a:fld id="{1112285D-B62D-0345-9A0E-5D91D31CA9B6}" type="slidenum">
              <a:rPr lang="en-US" smtClean="0"/>
              <a:t>13</a:t>
            </a:fld>
            <a:endParaRPr lang="en-US"/>
          </a:p>
        </p:txBody>
      </p:sp>
    </p:spTree>
    <p:extLst>
      <p:ext uri="{BB962C8B-B14F-4D97-AF65-F5344CB8AC3E}">
        <p14:creationId xmlns:p14="http://schemas.microsoft.com/office/powerpoint/2010/main" val="2646404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first </a:t>
            </a:r>
            <a:r>
              <a:rPr lang="en-US" dirty="0" err="1"/>
              <a:t>sart</a:t>
            </a:r>
            <a:r>
              <a:rPr lang="en-US" dirty="0"/>
              <a:t> by introducing </a:t>
            </a:r>
            <a:r>
              <a:rPr lang="en-US" dirty="0" err="1"/>
              <a:t>th</a:t>
            </a:r>
            <a:r>
              <a:rPr lang="en-US" dirty="0"/>
              <a:t> basics of Private Channels and SharePoint sites, and why learning this is important. We will then go and learn how to find, and of course manage </a:t>
            </a:r>
            <a:r>
              <a:rPr lang="fr-CA" baseline="0" dirty="0"/>
              <a:t>the SharePoint sites </a:t>
            </a:r>
            <a:r>
              <a:rPr lang="fr-CA" baseline="0" dirty="0" err="1"/>
              <a:t>associated</a:t>
            </a:r>
            <a:r>
              <a:rPr lang="fr-CA" baseline="0" dirty="0"/>
              <a:t> </a:t>
            </a:r>
            <a:r>
              <a:rPr lang="fr-CA" baseline="0" dirty="0" err="1"/>
              <a:t>with</a:t>
            </a:r>
            <a:r>
              <a:rPr lang="fr-CA" baseline="0" dirty="0"/>
              <a:t> Microsoft Teams </a:t>
            </a:r>
            <a:r>
              <a:rPr lang="fr-CA" baseline="0" dirty="0" err="1"/>
              <a:t>Private</a:t>
            </a:r>
            <a:r>
              <a:rPr lang="fr-CA" baseline="0" dirty="0"/>
              <a:t> Channels</a:t>
            </a:r>
            <a:endParaRPr lang="en-US" dirty="0"/>
          </a:p>
        </p:txBody>
      </p:sp>
      <p:sp>
        <p:nvSpPr>
          <p:cNvPr id="4" name="Slide Number Placeholder 3"/>
          <p:cNvSpPr>
            <a:spLocks noGrp="1"/>
          </p:cNvSpPr>
          <p:nvPr>
            <p:ph type="sldNum" sz="quarter" idx="5"/>
          </p:nvPr>
        </p:nvSpPr>
        <p:spPr/>
        <p:txBody>
          <a:bodyPr/>
          <a:lstStyle/>
          <a:p>
            <a:fld id="{1112285D-B62D-0345-9A0E-5D91D31CA9B6}" type="slidenum">
              <a:rPr lang="en-US" smtClean="0"/>
              <a:t>2</a:t>
            </a:fld>
            <a:endParaRPr lang="en-US"/>
          </a:p>
        </p:txBody>
      </p:sp>
    </p:spTree>
    <p:extLst>
      <p:ext uri="{BB962C8B-B14F-4D97-AF65-F5344CB8AC3E}">
        <p14:creationId xmlns:p14="http://schemas.microsoft.com/office/powerpoint/2010/main" val="873414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by looking at the basics of Teams Private Channels and their relation to SharePoint, and why this module is so important.</a:t>
            </a:r>
          </a:p>
        </p:txBody>
      </p:sp>
      <p:sp>
        <p:nvSpPr>
          <p:cNvPr id="4" name="Slide Number Placeholder 3"/>
          <p:cNvSpPr>
            <a:spLocks noGrp="1"/>
          </p:cNvSpPr>
          <p:nvPr>
            <p:ph type="sldNum" sz="quarter" idx="5"/>
          </p:nvPr>
        </p:nvSpPr>
        <p:spPr/>
        <p:txBody>
          <a:bodyPr/>
          <a:lstStyle/>
          <a:p>
            <a:fld id="{1112285D-B62D-0345-9A0E-5D91D31CA9B6}" type="slidenum">
              <a:rPr lang="en-US" smtClean="0"/>
              <a:t>3</a:t>
            </a:fld>
            <a:endParaRPr lang="en-US"/>
          </a:p>
        </p:txBody>
      </p:sp>
    </p:spTree>
    <p:extLst>
      <p:ext uri="{BB962C8B-B14F-4D97-AF65-F5344CB8AC3E}">
        <p14:creationId xmlns:p14="http://schemas.microsoft.com/office/powerpoint/2010/main" val="3415520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look at Microsoft teams and focus on where Files are stored,  both Files and the Wiki are stored inside SharePoint Online.</a:t>
            </a:r>
          </a:p>
        </p:txBody>
      </p:sp>
      <p:sp>
        <p:nvSpPr>
          <p:cNvPr id="4" name="Slide Number Placeholder 3"/>
          <p:cNvSpPr>
            <a:spLocks noGrp="1"/>
          </p:cNvSpPr>
          <p:nvPr>
            <p:ph type="sldNum" sz="quarter" idx="5"/>
          </p:nvPr>
        </p:nvSpPr>
        <p:spPr/>
        <p:txBody>
          <a:bodyPr/>
          <a:lstStyle/>
          <a:p>
            <a:fld id="{1112285D-B62D-0345-9A0E-5D91D31CA9B6}" type="slidenum">
              <a:rPr lang="en-US" smtClean="0"/>
              <a:t>4</a:t>
            </a:fld>
            <a:endParaRPr lang="en-US"/>
          </a:p>
        </p:txBody>
      </p:sp>
    </p:spTree>
    <p:extLst>
      <p:ext uri="{BB962C8B-B14F-4D97-AF65-F5344CB8AC3E}">
        <p14:creationId xmlns:p14="http://schemas.microsoft.com/office/powerpoint/2010/main" val="3029459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to go a bit deeper inside file storage, each standard channel, or public channel inside that team get a folder in the Documents library in the attached SharePoint Online Site.  </a:t>
            </a:r>
          </a:p>
        </p:txBody>
      </p:sp>
      <p:sp>
        <p:nvSpPr>
          <p:cNvPr id="4" name="Slide Number Placeholder 3"/>
          <p:cNvSpPr>
            <a:spLocks noGrp="1"/>
          </p:cNvSpPr>
          <p:nvPr>
            <p:ph type="sldNum" sz="quarter" idx="5"/>
          </p:nvPr>
        </p:nvSpPr>
        <p:spPr/>
        <p:txBody>
          <a:bodyPr/>
          <a:lstStyle/>
          <a:p>
            <a:fld id="{1112285D-B62D-0345-9A0E-5D91D31CA9B6}" type="slidenum">
              <a:rPr lang="en-US" smtClean="0"/>
              <a:t>5</a:t>
            </a:fld>
            <a:endParaRPr lang="en-US"/>
          </a:p>
        </p:txBody>
      </p:sp>
    </p:spTree>
    <p:extLst>
      <p:ext uri="{BB962C8B-B14F-4D97-AF65-F5344CB8AC3E}">
        <p14:creationId xmlns:p14="http://schemas.microsoft.com/office/powerpoint/2010/main" val="2360354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for Private Channels, you see the little lock by Stakeholders on the channel name in the Teams Picture, they actually get a dedicated Site Collection, so really taking privacy to a new level with a dedicated site collection that by default has the same permissions as the private channel. </a:t>
            </a:r>
          </a:p>
        </p:txBody>
      </p:sp>
      <p:sp>
        <p:nvSpPr>
          <p:cNvPr id="4" name="Slide Number Placeholder 3"/>
          <p:cNvSpPr>
            <a:spLocks noGrp="1"/>
          </p:cNvSpPr>
          <p:nvPr>
            <p:ph type="sldNum" sz="quarter" idx="5"/>
          </p:nvPr>
        </p:nvSpPr>
        <p:spPr/>
        <p:txBody>
          <a:bodyPr/>
          <a:lstStyle/>
          <a:p>
            <a:fld id="{1112285D-B62D-0345-9A0E-5D91D31CA9B6}" type="slidenum">
              <a:rPr lang="en-US" smtClean="0"/>
              <a:t>6</a:t>
            </a:fld>
            <a:endParaRPr lang="en-US"/>
          </a:p>
        </p:txBody>
      </p:sp>
    </p:spTree>
    <p:extLst>
      <p:ext uri="{BB962C8B-B14F-4D97-AF65-F5344CB8AC3E}">
        <p14:creationId xmlns:p14="http://schemas.microsoft.com/office/powerpoint/2010/main" val="1198660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so good, however, unlike the primary site collection of the group ,  the SharePoint sites of Private Channels are not shown in the SharePoint Online Admin Center at all. But, why do you even need to know the URLs, how would it help you? </a:t>
            </a:r>
          </a:p>
          <a:p>
            <a:br>
              <a:rPr lang="en-US" dirty="0"/>
            </a:br>
            <a:r>
              <a:rPr lang="en-US" dirty="0"/>
              <a:t>First of all, you might need it for reporting purposes and storage management if you manage storage quotas per site. Another very important thing is that multiple compliance tools, such as eDiscovery, need you to manually enter the URL of SharePoint Sites associated with Private Channels in order for the policy to check those. You need to know about those sites in order to make sure your eDiscovery searches and other compliance features are applied properly.</a:t>
            </a:r>
          </a:p>
        </p:txBody>
      </p:sp>
      <p:sp>
        <p:nvSpPr>
          <p:cNvPr id="4" name="Slide Number Placeholder 3"/>
          <p:cNvSpPr>
            <a:spLocks noGrp="1"/>
          </p:cNvSpPr>
          <p:nvPr>
            <p:ph type="sldNum" sz="quarter" idx="5"/>
          </p:nvPr>
        </p:nvSpPr>
        <p:spPr/>
        <p:txBody>
          <a:bodyPr/>
          <a:lstStyle/>
          <a:p>
            <a:fld id="{1112285D-B62D-0345-9A0E-5D91D31CA9B6}" type="slidenum">
              <a:rPr lang="en-US" smtClean="0"/>
              <a:t>7</a:t>
            </a:fld>
            <a:endParaRPr lang="en-US"/>
          </a:p>
        </p:txBody>
      </p:sp>
    </p:spTree>
    <p:extLst>
      <p:ext uri="{BB962C8B-B14F-4D97-AF65-F5344CB8AC3E}">
        <p14:creationId xmlns:p14="http://schemas.microsoft.com/office/powerpoint/2010/main" val="222019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know why it’s important to know, let’s go and find SharePoint sites associated with Teams private channels</a:t>
            </a:r>
          </a:p>
        </p:txBody>
      </p:sp>
      <p:sp>
        <p:nvSpPr>
          <p:cNvPr id="4" name="Slide Number Placeholder 3"/>
          <p:cNvSpPr>
            <a:spLocks noGrp="1"/>
          </p:cNvSpPr>
          <p:nvPr>
            <p:ph type="sldNum" sz="quarter" idx="5"/>
          </p:nvPr>
        </p:nvSpPr>
        <p:spPr/>
        <p:txBody>
          <a:bodyPr/>
          <a:lstStyle/>
          <a:p>
            <a:fld id="{1112285D-B62D-0345-9A0E-5D91D31CA9B6}" type="slidenum">
              <a:rPr lang="en-US" smtClean="0"/>
              <a:t>8</a:t>
            </a:fld>
            <a:endParaRPr lang="en-US"/>
          </a:p>
        </p:txBody>
      </p:sp>
    </p:spTree>
    <p:extLst>
      <p:ext uri="{BB962C8B-B14F-4D97-AF65-F5344CB8AC3E}">
        <p14:creationId xmlns:p14="http://schemas.microsoft.com/office/powerpoint/2010/main" val="2277532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you need to have the SharePoint Online </a:t>
            </a:r>
            <a:r>
              <a:rPr lang="en-US" dirty="0" err="1"/>
              <a:t>PowerSHell</a:t>
            </a:r>
            <a:r>
              <a:rPr lang="en-US" dirty="0"/>
              <a:t> Module and I would also recommend the Microsoft Teams </a:t>
            </a:r>
            <a:r>
              <a:rPr lang="en-US" dirty="0" err="1"/>
              <a:t>PowerSHell</a:t>
            </a:r>
            <a:r>
              <a:rPr lang="en-US" dirty="0"/>
              <a:t> Module. Now this is optional and only needed if you want to get the sites only for a specific team.</a:t>
            </a:r>
          </a:p>
        </p:txBody>
      </p:sp>
      <p:sp>
        <p:nvSpPr>
          <p:cNvPr id="4" name="Slide Number Placeholder 3"/>
          <p:cNvSpPr>
            <a:spLocks noGrp="1"/>
          </p:cNvSpPr>
          <p:nvPr>
            <p:ph type="sldNum" sz="quarter" idx="5"/>
          </p:nvPr>
        </p:nvSpPr>
        <p:spPr/>
        <p:txBody>
          <a:bodyPr/>
          <a:lstStyle/>
          <a:p>
            <a:fld id="{1112285D-B62D-0345-9A0E-5D91D31CA9B6}" type="slidenum">
              <a:rPr lang="en-US" smtClean="0"/>
              <a:t>9</a:t>
            </a:fld>
            <a:endParaRPr lang="en-US"/>
          </a:p>
        </p:txBody>
      </p:sp>
    </p:spTree>
    <p:extLst>
      <p:ext uri="{BB962C8B-B14F-4D97-AF65-F5344CB8AC3E}">
        <p14:creationId xmlns:p14="http://schemas.microsoft.com/office/powerpoint/2010/main" val="2697849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Author Contact"/>
          <p:cNvSpPr>
            <a:spLocks noGrp="1"/>
          </p:cNvSpPr>
          <p:nvPr>
            <p:ph type="body" sz="quarter" idx="12" hasCustomPrompt="1"/>
          </p:nvPr>
        </p:nvSpPr>
        <p:spPr>
          <a:xfrm>
            <a:off x="2838075" y="5649116"/>
            <a:ext cx="6038989" cy="291159"/>
          </a:xfrm>
        </p:spPr>
        <p:txBody>
          <a:bodyPr anchor="ctr"/>
          <a:lstStyle>
            <a:lvl1pPr marL="0" indent="0" algn="l">
              <a:buFontTx/>
              <a:buNone/>
              <a:defRPr sz="1800" b="0" i="0" baseline="0">
                <a:solidFill>
                  <a:schemeClr val="tx1">
                    <a:lumMod val="50000"/>
                  </a:schemeClr>
                </a:solidFill>
                <a:latin typeface="Gotham Book" panose="02000604040000020004" pitchFamily="50" charset="0"/>
                <a:ea typeface="Gotham Book" panose="02000604040000020004" pitchFamily="50" charset="0"/>
                <a:cs typeface="Gotham Book" panose="02000604040000020004" pitchFamily="50" charset="0"/>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t>
            </a:r>
            <a:r>
              <a:rPr lang="en-US" dirty="0" err="1"/>
              <a:t>authortwitter</a:t>
            </a:r>
            <a:r>
              <a:rPr lang="en-US" dirty="0"/>
              <a:t>   www.authorsite.com</a:t>
            </a:r>
          </a:p>
        </p:txBody>
      </p:sp>
      <p:sp>
        <p:nvSpPr>
          <p:cNvPr id="12" name="Author Title"/>
          <p:cNvSpPr>
            <a:spLocks noGrp="1"/>
          </p:cNvSpPr>
          <p:nvPr>
            <p:ph type="body" sz="quarter" idx="14" hasCustomPrompt="1"/>
          </p:nvPr>
        </p:nvSpPr>
        <p:spPr>
          <a:xfrm>
            <a:off x="2838075" y="5297609"/>
            <a:ext cx="6038989" cy="190400"/>
          </a:xfrm>
        </p:spPr>
        <p:txBody>
          <a:bodyPr anchor="ctr"/>
          <a:lstStyle>
            <a:lvl1pPr marL="0" indent="0" algn="l">
              <a:buFontTx/>
              <a:buNone/>
              <a:defRPr sz="1600" b="0" i="0" cap="all" baseline="0">
                <a:solidFill>
                  <a:schemeClr val="tx1">
                    <a:lumMod val="50000"/>
                  </a:schemeClr>
                </a:solidFill>
                <a:latin typeface="Gotham Book" panose="02000604040000020004" pitchFamily="50" charset="0"/>
                <a:ea typeface="Gotham Book" panose="02000604040000020004" pitchFamily="50" charset="0"/>
                <a:cs typeface="Gotham Book" panose="02000604040000020004" pitchFamily="50" charset="0"/>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AUTHOR TITLE IN ALL CAPS  </a:t>
            </a:r>
          </a:p>
        </p:txBody>
      </p:sp>
      <p:sp>
        <p:nvSpPr>
          <p:cNvPr id="13" name="Author Name"/>
          <p:cNvSpPr>
            <a:spLocks noGrp="1"/>
          </p:cNvSpPr>
          <p:nvPr>
            <p:ph type="body" sz="quarter" idx="10" hasCustomPrompt="1"/>
          </p:nvPr>
        </p:nvSpPr>
        <p:spPr>
          <a:xfrm>
            <a:off x="2838075" y="4957764"/>
            <a:ext cx="3544396" cy="291159"/>
          </a:xfrm>
        </p:spPr>
        <p:txBody>
          <a:bodyPr anchor="ctr"/>
          <a:lstStyle>
            <a:lvl1pPr marL="0" indent="0" algn="l">
              <a:buFontTx/>
              <a:buNone/>
              <a:defRPr sz="2400" b="0" i="0" baseline="0">
                <a:solidFill>
                  <a:schemeClr val="accent1"/>
                </a:solidFill>
                <a:latin typeface="Gotham Medium" panose="02000604030000020004" pitchFamily="50" charset="0"/>
                <a:ea typeface="Gotham Medium" panose="02000604030000020004" pitchFamily="50" charset="0"/>
                <a:cs typeface="Gotham Medium" panose="02000604030000020004" pitchFamily="50" charset="0"/>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Author Name</a:t>
            </a:r>
          </a:p>
        </p:txBody>
      </p:sp>
      <p:sp>
        <p:nvSpPr>
          <p:cNvPr id="9" name="Picture Placeholder 2"/>
          <p:cNvSpPr>
            <a:spLocks noGrp="1"/>
          </p:cNvSpPr>
          <p:nvPr>
            <p:ph type="pic" sz="quarter" idx="15" hasCustomPrompt="1"/>
          </p:nvPr>
        </p:nvSpPr>
        <p:spPr>
          <a:xfrm>
            <a:off x="963976" y="4623383"/>
            <a:ext cx="1627632" cy="1627632"/>
          </a:xfrm>
          <a:prstGeom prst="ellipse">
            <a:avLst/>
          </a:prstGeom>
          <a:noFill/>
          <a:ln>
            <a:solidFill>
              <a:srgbClr val="F8F8F8"/>
            </a:solidFill>
          </a:ln>
        </p:spPr>
        <p:txBody>
          <a:bodyPr anchor="ctr"/>
          <a:lstStyle>
            <a:lvl1pPr algn="ctr">
              <a:defRPr sz="2000" b="0" i="0">
                <a:latin typeface="Gotham Book" panose="02000604040000020004" pitchFamily="50" charset="0"/>
                <a:ea typeface="Gotham Book" panose="02000604040000020004" pitchFamily="50" charset="0"/>
                <a:cs typeface="Gotham Book" panose="02000604040000020004" pitchFamily="50" charset="0"/>
              </a:defRPr>
            </a:lvl1pPr>
          </a:lstStyle>
          <a:p>
            <a:r>
              <a:rPr lang="en-US" dirty="0"/>
              <a:t>Click to add author photo</a:t>
            </a:r>
          </a:p>
        </p:txBody>
      </p:sp>
      <p:sp>
        <p:nvSpPr>
          <p:cNvPr id="8" name="Subtitle"/>
          <p:cNvSpPr>
            <a:spLocks noGrp="1"/>
          </p:cNvSpPr>
          <p:nvPr>
            <p:ph type="body" sz="quarter" idx="13" hasCustomPrompt="1"/>
          </p:nvPr>
        </p:nvSpPr>
        <p:spPr>
          <a:xfrm>
            <a:off x="963976" y="3293590"/>
            <a:ext cx="10516334" cy="1006258"/>
          </a:xfrm>
        </p:spPr>
        <p:txBody>
          <a:bodyPr/>
          <a:lstStyle>
            <a:lvl1pPr marL="0" indent="0">
              <a:buNone/>
              <a:defRPr sz="2800" b="0" i="0" cap="all" baseline="0">
                <a:solidFill>
                  <a:schemeClr val="bg2">
                    <a:lumMod val="10000"/>
                  </a:schemeClr>
                </a:solidFill>
                <a:latin typeface="Gotham Book" panose="02000604040000020004" pitchFamily="50" charset="0"/>
                <a:ea typeface="Gotham Book" panose="02000604040000020004" pitchFamily="50" charset="0"/>
                <a:cs typeface="Gotham Book" panose="02000604040000020004" pitchFamily="50" charset="0"/>
              </a:defRPr>
            </a:lvl1pPr>
          </a:lstStyle>
          <a:p>
            <a:pPr lvl="0"/>
            <a:r>
              <a:rPr lang="en-US" dirty="0"/>
              <a:t>MODULE ONE TITLE IN ALL CAPS</a:t>
            </a:r>
          </a:p>
        </p:txBody>
      </p:sp>
      <p:cxnSp>
        <p:nvCxnSpPr>
          <p:cNvPr id="14" name="Straight Connector 13"/>
          <p:cNvCxnSpPr/>
          <p:nvPr userDrawn="1"/>
        </p:nvCxnSpPr>
        <p:spPr>
          <a:xfrm>
            <a:off x="711695" y="2996630"/>
            <a:ext cx="10768615" cy="0"/>
          </a:xfrm>
          <a:prstGeom prst="line">
            <a:avLst/>
          </a:prstGeom>
          <a:ln w="38100">
            <a:gradFill>
              <a:gsLst>
                <a:gs pos="0">
                  <a:schemeClr val="accent1"/>
                </a:gs>
                <a:gs pos="100000">
                  <a:srgbClr val="EC0D7D"/>
                </a:gs>
              </a:gsLst>
              <a:lin ang="4800000" scaled="0"/>
            </a:gra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1" name="Title 10"/>
          <p:cNvSpPr>
            <a:spLocks noGrp="1"/>
          </p:cNvSpPr>
          <p:nvPr>
            <p:ph type="title" hasCustomPrompt="1"/>
          </p:nvPr>
        </p:nvSpPr>
        <p:spPr>
          <a:xfrm>
            <a:off x="964084" y="394774"/>
            <a:ext cx="10516226" cy="2381119"/>
          </a:xfrm>
        </p:spPr>
        <p:txBody>
          <a:bodyPr anchor="b"/>
          <a:lstStyle>
            <a:lvl1pPr algn="l">
              <a:defRPr sz="4499" b="0" i="0" spc="-112" baseline="0">
                <a:solidFill>
                  <a:schemeClr val="bg2">
                    <a:lumMod val="10000"/>
                  </a:schemeClr>
                </a:solidFill>
                <a:latin typeface="Gotham Book" panose="02000604040000020004" pitchFamily="50" charset="0"/>
                <a:ea typeface="Gotham Book" panose="02000604040000020004" pitchFamily="50" charset="0"/>
                <a:cs typeface="Gotham Book" panose="02000604040000020004" pitchFamily="50" charset="0"/>
              </a:defRPr>
            </a:lvl1pPr>
          </a:lstStyle>
          <a:p>
            <a:r>
              <a:rPr lang="en-US" dirty="0"/>
              <a:t>Course/Module Title in Title Case</a:t>
            </a:r>
          </a:p>
        </p:txBody>
      </p:sp>
    </p:spTree>
    <p:extLst>
      <p:ext uri="{BB962C8B-B14F-4D97-AF65-F5344CB8AC3E}">
        <p14:creationId xmlns:p14="http://schemas.microsoft.com/office/powerpoint/2010/main" val="2280363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scription Text and Three Item Icons">
    <p:spTree>
      <p:nvGrpSpPr>
        <p:cNvPr id="1" name=""/>
        <p:cNvGrpSpPr/>
        <p:nvPr/>
      </p:nvGrpSpPr>
      <p:grpSpPr>
        <a:xfrm>
          <a:off x="0" y="0"/>
          <a:ext cx="0" cy="0"/>
          <a:chOff x="0" y="0"/>
          <a:chExt cx="0" cy="0"/>
        </a:xfrm>
      </p:grpSpPr>
      <p:sp>
        <p:nvSpPr>
          <p:cNvPr id="12" name="Content Placeholder 11"/>
          <p:cNvSpPr>
            <a:spLocks noGrp="1"/>
          </p:cNvSpPr>
          <p:nvPr>
            <p:ph sz="quarter" idx="12" hasCustomPrompt="1"/>
          </p:nvPr>
        </p:nvSpPr>
        <p:spPr>
          <a:xfrm>
            <a:off x="988902" y="2798629"/>
            <a:ext cx="2730207" cy="1641453"/>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icon</a:t>
            </a:r>
          </a:p>
        </p:txBody>
      </p:sp>
      <p:sp>
        <p:nvSpPr>
          <p:cNvPr id="15" name="Text Placeholder 3"/>
          <p:cNvSpPr>
            <a:spLocks noGrp="1"/>
          </p:cNvSpPr>
          <p:nvPr>
            <p:ph type="body" sz="quarter" idx="15" hasCustomPrompt="1"/>
          </p:nvPr>
        </p:nvSpPr>
        <p:spPr>
          <a:xfrm>
            <a:off x="705974" y="4725166"/>
            <a:ext cx="3296065" cy="352404"/>
          </a:xfrm>
        </p:spPr>
        <p:txBody>
          <a:bodyPr lIns="182880" tIns="0" rIns="182880" bIns="0"/>
          <a:lstStyle>
            <a:lvl1pPr marL="0" indent="0" algn="ctr">
              <a:lnSpc>
                <a:spcPct val="100000"/>
              </a:lnSpc>
              <a:spcBef>
                <a:spcPts val="600"/>
              </a:spcBef>
              <a:buNone/>
              <a:defRPr sz="2000" b="0" i="0" baseline="0">
                <a:solidFill>
                  <a:schemeClr val="accent1"/>
                </a:solidFill>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0"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16" name="Text Placeholder 3"/>
          <p:cNvSpPr>
            <a:spLocks noGrp="1"/>
          </p:cNvSpPr>
          <p:nvPr>
            <p:ph type="body" sz="quarter" idx="20" hasCustomPrompt="1"/>
          </p:nvPr>
        </p:nvSpPr>
        <p:spPr>
          <a:xfrm>
            <a:off x="705973" y="5186451"/>
            <a:ext cx="3296066" cy="1238656"/>
          </a:xfrm>
        </p:spPr>
        <p:txBody>
          <a:bodyPr lIns="182880" tIns="0" rIns="182880" bIns="0"/>
          <a:lstStyle>
            <a:lvl1pPr marL="0" indent="0" algn="ctr">
              <a:lnSpc>
                <a:spcPct val="100000"/>
              </a:lnSpc>
              <a:spcBef>
                <a:spcPts val="600"/>
              </a:spcBef>
              <a:buNone/>
              <a:defRPr sz="1800" b="0" i="0" baseline="0">
                <a:latin typeface="+mn-lt"/>
                <a:ea typeface="Gotham Book" panose="02000604040000020004" pitchFamily="50" charset="0"/>
                <a:cs typeface="Gotham Book" panose="02000604040000020004" pitchFamily="50" charset="0"/>
              </a:defRPr>
            </a:lvl1pPr>
          </a:lstStyle>
          <a:p>
            <a:pPr lvl="0"/>
            <a:r>
              <a:rPr lang="en-US" dirty="0"/>
              <a:t>Click to add description text on these lines. Keep it short and simple.</a:t>
            </a:r>
          </a:p>
        </p:txBody>
      </p:sp>
      <p:sp>
        <p:nvSpPr>
          <p:cNvPr id="17" name="Content Placeholder 11"/>
          <p:cNvSpPr>
            <a:spLocks noGrp="1"/>
          </p:cNvSpPr>
          <p:nvPr>
            <p:ph sz="quarter" idx="21" hasCustomPrompt="1"/>
          </p:nvPr>
        </p:nvSpPr>
        <p:spPr>
          <a:xfrm>
            <a:off x="4654523" y="2798629"/>
            <a:ext cx="2730207" cy="1641453"/>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icon</a:t>
            </a:r>
          </a:p>
        </p:txBody>
      </p:sp>
      <p:sp>
        <p:nvSpPr>
          <p:cNvPr id="18" name="Text Placeholder 3"/>
          <p:cNvSpPr>
            <a:spLocks noGrp="1"/>
          </p:cNvSpPr>
          <p:nvPr>
            <p:ph type="body" sz="quarter" idx="22" hasCustomPrompt="1"/>
          </p:nvPr>
        </p:nvSpPr>
        <p:spPr>
          <a:xfrm>
            <a:off x="4371595" y="4725166"/>
            <a:ext cx="3296065" cy="352404"/>
          </a:xfrm>
        </p:spPr>
        <p:txBody>
          <a:bodyPr lIns="182880" tIns="0" rIns="182880" bIns="0"/>
          <a:lstStyle>
            <a:lvl1pPr marL="0" indent="0" algn="ctr">
              <a:lnSpc>
                <a:spcPct val="100000"/>
              </a:lnSpc>
              <a:spcBef>
                <a:spcPts val="600"/>
              </a:spcBef>
              <a:buNone/>
              <a:defRPr sz="2000" b="0" i="0" baseline="0">
                <a:solidFill>
                  <a:schemeClr val="accent1"/>
                </a:solidFill>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Text Placeholder 3"/>
          <p:cNvSpPr>
            <a:spLocks noGrp="1"/>
          </p:cNvSpPr>
          <p:nvPr>
            <p:ph type="body" sz="quarter" idx="23" hasCustomPrompt="1"/>
          </p:nvPr>
        </p:nvSpPr>
        <p:spPr>
          <a:xfrm>
            <a:off x="4371594" y="5186451"/>
            <a:ext cx="3296066" cy="1238656"/>
          </a:xfrm>
        </p:spPr>
        <p:txBody>
          <a:bodyPr lIns="182880" tIns="0" rIns="182880" bIns="0"/>
          <a:lstStyle>
            <a:lvl1pPr marL="0" indent="0" algn="ctr">
              <a:lnSpc>
                <a:spcPct val="100000"/>
              </a:lnSpc>
              <a:spcBef>
                <a:spcPts val="600"/>
              </a:spcBef>
              <a:buNone/>
              <a:defRPr sz="1800" b="0" i="0" baseline="0">
                <a:latin typeface="+mn-lt"/>
                <a:ea typeface="Gotham Book" panose="02000604040000020004" pitchFamily="50" charset="0"/>
                <a:cs typeface="Gotham Book" panose="02000604040000020004" pitchFamily="50" charset="0"/>
              </a:defRPr>
            </a:lvl1pPr>
          </a:lstStyle>
          <a:p>
            <a:pPr lvl="0"/>
            <a:r>
              <a:rPr lang="en-US" dirty="0"/>
              <a:t>Click to add description text on these lines. Keep it short and simple.</a:t>
            </a:r>
          </a:p>
        </p:txBody>
      </p:sp>
      <p:sp>
        <p:nvSpPr>
          <p:cNvPr id="20" name="Content Placeholder 11"/>
          <p:cNvSpPr>
            <a:spLocks noGrp="1"/>
          </p:cNvSpPr>
          <p:nvPr>
            <p:ph sz="quarter" idx="24" hasCustomPrompt="1"/>
          </p:nvPr>
        </p:nvSpPr>
        <p:spPr>
          <a:xfrm>
            <a:off x="8322657" y="2798629"/>
            <a:ext cx="2730207" cy="1641453"/>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icon</a:t>
            </a:r>
          </a:p>
        </p:txBody>
      </p:sp>
      <p:sp>
        <p:nvSpPr>
          <p:cNvPr id="21" name="Text Placeholder 3"/>
          <p:cNvSpPr>
            <a:spLocks noGrp="1"/>
          </p:cNvSpPr>
          <p:nvPr>
            <p:ph type="body" sz="quarter" idx="25" hasCustomPrompt="1"/>
          </p:nvPr>
        </p:nvSpPr>
        <p:spPr>
          <a:xfrm>
            <a:off x="8037215" y="4725166"/>
            <a:ext cx="3296065" cy="352404"/>
          </a:xfrm>
        </p:spPr>
        <p:txBody>
          <a:bodyPr lIns="182880" tIns="0" rIns="182880" bIns="0"/>
          <a:lstStyle>
            <a:lvl1pPr marL="0" indent="0" algn="ctr">
              <a:lnSpc>
                <a:spcPct val="100000"/>
              </a:lnSpc>
              <a:spcBef>
                <a:spcPts val="600"/>
              </a:spcBef>
              <a:buNone/>
              <a:defRPr sz="2000" b="0" i="0" baseline="0">
                <a:solidFill>
                  <a:schemeClr val="accent1"/>
                </a:solidFill>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2" name="Text Placeholder 3"/>
          <p:cNvSpPr>
            <a:spLocks noGrp="1"/>
          </p:cNvSpPr>
          <p:nvPr>
            <p:ph type="body" sz="quarter" idx="26" hasCustomPrompt="1"/>
          </p:nvPr>
        </p:nvSpPr>
        <p:spPr>
          <a:xfrm>
            <a:off x="8037214" y="5186451"/>
            <a:ext cx="3296066" cy="1238656"/>
          </a:xfrm>
        </p:spPr>
        <p:txBody>
          <a:bodyPr lIns="182880" tIns="0" rIns="182880" bIns="0"/>
          <a:lstStyle>
            <a:lvl1pPr marL="0" indent="0" algn="ctr">
              <a:lnSpc>
                <a:spcPct val="100000"/>
              </a:lnSpc>
              <a:spcBef>
                <a:spcPts val="600"/>
              </a:spcBef>
              <a:buNone/>
              <a:defRPr sz="1800" b="0" i="0" baseline="0">
                <a:latin typeface="+mn-lt"/>
                <a:ea typeface="Gotham Book" panose="02000604040000020004" pitchFamily="50" charset="0"/>
                <a:cs typeface="Gotham Book" panose="02000604040000020004" pitchFamily="50" charset="0"/>
              </a:defRPr>
            </a:lvl1pPr>
          </a:lstStyle>
          <a:p>
            <a:pPr lvl="0"/>
            <a:r>
              <a:rPr lang="en-US" dirty="0"/>
              <a:t>Click to add description text on these lines. Keep it short and simple.</a:t>
            </a:r>
          </a:p>
        </p:txBody>
      </p:sp>
      <p:sp>
        <p:nvSpPr>
          <p:cNvPr id="13" name="Text Placeholder 3"/>
          <p:cNvSpPr>
            <a:spLocks noGrp="1"/>
          </p:cNvSpPr>
          <p:nvPr>
            <p:ph type="body" sz="quarter" idx="27" hasCustomPrompt="1"/>
          </p:nvPr>
        </p:nvSpPr>
        <p:spPr>
          <a:xfrm>
            <a:off x="705973" y="1310606"/>
            <a:ext cx="10779516" cy="1188658"/>
          </a:xfrm>
        </p:spPr>
        <p:txBody>
          <a:bodyPr lIns="182880" tIns="0" rIns="182880" bIns="0" anchor="ctr"/>
          <a:lstStyle>
            <a:lvl1pPr marL="0" indent="0" algn="l">
              <a:spcBef>
                <a:spcPts val="600"/>
              </a:spcBef>
              <a:buNone/>
              <a:defRPr sz="2000" b="0" i="0" baseline="0">
                <a:latin typeface="+mn-lt"/>
                <a:ea typeface="Gotham Book" panose="02000604040000020004" pitchFamily="50" charset="0"/>
                <a:cs typeface="Gotham Book" panose="02000604040000020004" pitchFamily="50" charset="0"/>
              </a:defRPr>
            </a:lvl1pPr>
          </a:lstStyle>
          <a:p>
            <a:pPr lvl="0"/>
            <a:r>
              <a:rPr lang="en-US" dirty="0"/>
              <a:t>Add a short bit of description text in this area. Try keeping the text on a slide to a minimum. But sometimes we know descriptions are necessary. </a:t>
            </a:r>
          </a:p>
        </p:txBody>
      </p:sp>
    </p:spTree>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mo (Optional)">
    <p:spTree>
      <p:nvGrpSpPr>
        <p:cNvPr id="1" name=""/>
        <p:cNvGrpSpPr/>
        <p:nvPr/>
      </p:nvGrpSpPr>
      <p:grpSpPr>
        <a:xfrm>
          <a:off x="0" y="0"/>
          <a:ext cx="0" cy="0"/>
          <a:chOff x="0" y="0"/>
          <a:chExt cx="0" cy="0"/>
        </a:xfrm>
      </p:grpSpPr>
      <p:sp>
        <p:nvSpPr>
          <p:cNvPr id="13" name="Rectangle 12"/>
          <p:cNvSpPr/>
          <p:nvPr userDrawn="1"/>
        </p:nvSpPr>
        <p:spPr>
          <a:xfrm>
            <a:off x="0" y="0"/>
            <a:ext cx="4635500" cy="6858000"/>
          </a:xfrm>
          <a:prstGeom prst="rect">
            <a:avLst/>
          </a:prstGeom>
          <a:solidFill>
            <a:schemeClr val="accent2"/>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err="1">
              <a:solidFill>
                <a:schemeClr val="bg1"/>
              </a:solidFill>
              <a:latin typeface="Gotham Medium" panose="02000604030000020004" pitchFamily="50" charset="0"/>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635500" cy="685800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4635500" cy="6858000"/>
          </a:xfrm>
          <a:prstGeom prst="rect">
            <a:avLst/>
          </a:prstGeom>
        </p:spPr>
      </p:pic>
      <p:sp>
        <p:nvSpPr>
          <p:cNvPr id="10" name="TextBox 9"/>
          <p:cNvSpPr txBox="1"/>
          <p:nvPr userDrawn="1"/>
        </p:nvSpPr>
        <p:spPr>
          <a:xfrm>
            <a:off x="0" y="2054618"/>
            <a:ext cx="4629149" cy="477054"/>
          </a:xfrm>
          <a:prstGeom prst="rect">
            <a:avLst/>
          </a:prstGeom>
          <a:noFill/>
        </p:spPr>
        <p:txBody>
          <a:bodyPr wrap="square" rtlCol="0">
            <a:spAutoFit/>
          </a:bodyPr>
          <a:lstStyle/>
          <a:p>
            <a:pPr algn="ctr">
              <a:lnSpc>
                <a:spcPts val="3000"/>
              </a:lnSpc>
            </a:pPr>
            <a:r>
              <a:rPr lang="en-US" sz="3600" b="0" i="0" dirty="0">
                <a:solidFill>
                  <a:schemeClr val="bg1"/>
                </a:solidFill>
                <a:latin typeface="+mj-lt"/>
                <a:ea typeface="Gotham Light" charset="0"/>
                <a:cs typeface="Gotham Light" charset="0"/>
              </a:rPr>
              <a:t>Demo</a:t>
            </a:r>
          </a:p>
        </p:txBody>
      </p:sp>
      <p:sp>
        <p:nvSpPr>
          <p:cNvPr id="8" name="Text Placeholder 16"/>
          <p:cNvSpPr>
            <a:spLocks noGrp="1"/>
          </p:cNvSpPr>
          <p:nvPr>
            <p:ph type="body" sz="quarter" idx="12" hasCustomPrompt="1"/>
          </p:nvPr>
        </p:nvSpPr>
        <p:spPr>
          <a:xfrm>
            <a:off x="5181600" y="328230"/>
            <a:ext cx="6463307" cy="5990425"/>
          </a:xfrm>
        </p:spPr>
        <p:txBody>
          <a:bodyPr anchor="ctr"/>
          <a:lstStyle>
            <a:lvl1pPr algn="l">
              <a:lnSpc>
                <a:spcPct val="100000"/>
              </a:lnSpc>
              <a:defRPr sz="2400" baseline="0">
                <a:solidFill>
                  <a:schemeClr val="accent2"/>
                </a:solidFill>
              </a:defRPr>
            </a:lvl1pPr>
            <a:lvl2pPr algn="l">
              <a:defRPr sz="2400" b="0" i="0">
                <a:solidFill>
                  <a:schemeClr val="accent2"/>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2"/>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2"/>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2"/>
                </a:solidFill>
                <a:latin typeface="Gotham Book" panose="02000604040000020004" pitchFamily="50" charset="0"/>
                <a:ea typeface="Gotham Book" panose="02000604040000020004" pitchFamily="50" charset="0"/>
                <a:cs typeface="Gotham Book" panose="02000604040000020004" pitchFamily="50" charset="0"/>
              </a:defRPr>
            </a:lvl5pPr>
            <a:lvl6pPr>
              <a:defRPr>
                <a:solidFill>
                  <a:schemeClr val="accent2"/>
                </a:solidFill>
              </a:defRPr>
            </a:lvl6pPr>
            <a:lvl7pPr>
              <a:defRPr>
                <a:solidFill>
                  <a:schemeClr val="accent2"/>
                </a:solidFill>
              </a:defRPr>
            </a:lvl7pPr>
            <a:lvl8pPr>
              <a:defRPr>
                <a:solidFill>
                  <a:schemeClr val="accent2"/>
                </a:solidFill>
              </a:defRPr>
            </a:lvl8pPr>
            <a:lvl9pPr marL="2286000" indent="0">
              <a:buNone/>
              <a:defRPr>
                <a:solidFill>
                  <a:schemeClr val="accent2"/>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p:cNvSpPr/>
          <p:nvPr userDrawn="1"/>
        </p:nvSpPr>
        <p:spPr>
          <a:xfrm>
            <a:off x="-1463041" y="0"/>
            <a:ext cx="1463041" cy="738664"/>
          </a:xfrm>
          <a:prstGeom prst="rect">
            <a:avLst/>
          </a:prstGeom>
        </p:spPr>
        <p:txBody>
          <a:bodyPr wrap="square">
            <a:spAutoFit/>
          </a:bodyPr>
          <a:lstStyle/>
          <a:p>
            <a:pPr algn="r"/>
            <a:r>
              <a:rPr lang="en-US" sz="1400" b="0" dirty="0">
                <a:latin typeface="Gotham Medium" panose="02000604030000020004" pitchFamily="50" charset="0"/>
              </a:rPr>
              <a:t>This bullet list is </a:t>
            </a:r>
            <a:r>
              <a:rPr lang="en-US" sz="1400" b="1" dirty="0">
                <a:solidFill>
                  <a:schemeClr val="accent1"/>
                </a:solidFill>
                <a:latin typeface="Gotham Medium" panose="02000604030000020004" pitchFamily="50" charset="0"/>
              </a:rPr>
              <a:t>preset</a:t>
            </a:r>
            <a:r>
              <a:rPr lang="en-US" sz="1400" b="0" dirty="0">
                <a:solidFill>
                  <a:schemeClr val="accent1"/>
                </a:solidFill>
                <a:latin typeface="Gotham Medium" panose="02000604030000020004" pitchFamily="50" charset="0"/>
              </a:rPr>
              <a:t> </a:t>
            </a:r>
            <a:r>
              <a:rPr lang="en-US" sz="1400" b="0" dirty="0">
                <a:latin typeface="Gotham Medium" panose="02000604030000020004" pitchFamily="50" charset="0"/>
              </a:rPr>
              <a:t>with </a:t>
            </a:r>
            <a:r>
              <a:rPr lang="en-US" sz="1400" b="1" dirty="0">
                <a:solidFill>
                  <a:schemeClr val="accent1"/>
                </a:solidFill>
                <a:latin typeface="Gotham Medium" panose="02000604030000020004" pitchFamily="50" charset="0"/>
              </a:rPr>
              <a:t>animations</a:t>
            </a:r>
          </a:p>
        </p:txBody>
      </p:sp>
    </p:spTree>
    <p:extLst>
      <p:ext uri="{BB962C8B-B14F-4D97-AF65-F5344CB8AC3E}">
        <p14:creationId xmlns:p14="http://schemas.microsoft.com/office/powerpoint/2010/main" val="181501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ntr" presetSubtype="0" fill="hold" nodeType="withEffect">
                                  <p:stCondLst>
                                    <p:cond delay="5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xit" presetSubtype="0" fill="hold" nodeType="withEffect">
                                  <p:stCondLst>
                                    <p:cond delay="5000"/>
                                  </p:stCondLst>
                                  <p:childTnLst>
                                    <p:set>
                                      <p:cBhvr>
                                        <p:cTn id="10" dur="1" fill="hold">
                                          <p:stCondLst>
                                            <p:cond delay="0"/>
                                          </p:stCondLst>
                                        </p:cTn>
                                        <p:tgtEl>
                                          <p:spTgt spid="2"/>
                                        </p:tgtEl>
                                        <p:attrNameLst>
                                          <p:attrName>style.visibility</p:attrName>
                                        </p:attrNameLst>
                                      </p:cBhvr>
                                      <p:to>
                                        <p:strVal val="hidden"/>
                                      </p:to>
                                    </p:set>
                                  </p:childTnLst>
                                </p:cTn>
                              </p:par>
                            </p:childTnLst>
                          </p:cTn>
                        </p:par>
                        <p:par>
                          <p:cTn id="11" fill="hold">
                            <p:stCondLst>
                              <p:cond delay="5000"/>
                            </p:stCondLst>
                            <p:childTnLst>
                              <p:par>
                                <p:cTn id="12" presetID="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0" end="0"/>
                                            </p:txEl>
                                          </p:spTgt>
                                        </p:tgtEl>
                                        <p:attrNameLst>
                                          <p:attrName>ppt_c</p:attrName>
                                        </p:attrNameLst>
                                      </p:cBhvr>
                                      <p:to>
                                        <a:schemeClr val="tx2"/>
                                      </p:to>
                                    </p:animClr>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1" end="1"/>
                                            </p:txEl>
                                          </p:spTgt>
                                        </p:tgtEl>
                                        <p:attrNameLst>
                                          <p:attrName>ppt_c</p:attrName>
                                        </p:attrNameLst>
                                      </p:cBhvr>
                                      <p:to>
                                        <a:schemeClr val="tx2"/>
                                      </p:to>
                                    </p:animClr>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2" end="2"/>
                                            </p:txEl>
                                          </p:spTgt>
                                        </p:tgtEl>
                                        <p:attrNameLst>
                                          <p:attrName>ppt_c</p:attrName>
                                        </p:attrNameLst>
                                      </p:cBhvr>
                                      <p:to>
                                        <a:schemeClr val="tx2"/>
                                      </p:to>
                                    </p:animClr>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3" end="3"/>
                                            </p:txEl>
                                          </p:spTgt>
                                        </p:tgtEl>
                                        <p:attrNameLst>
                                          <p:attrName>ppt_c</p:attrName>
                                        </p:attrNameLst>
                                      </p:cBhvr>
                                      <p:to>
                                        <a:schemeClr val="tx2"/>
                                      </p:to>
                                    </p:animClr>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8">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6">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7">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8">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chemeClr val="tx2"/>
                      </p:to>
                    </p:animClr>
                  </p:subTnLst>
                </p:cTn>
              </p:par>
            </p:tnLst>
          </p:tmpl>
          <p:tmpl lvl="9">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2160">
          <p15:clr>
            <a:srgbClr val="FBAE40"/>
          </p15:clr>
        </p15:guide>
        <p15:guide id="2" pos="32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con or Image Chunking: Two Items">
    <p:spTree>
      <p:nvGrpSpPr>
        <p:cNvPr id="1" name=""/>
        <p:cNvGrpSpPr/>
        <p:nvPr/>
      </p:nvGrpSpPr>
      <p:grpSpPr>
        <a:xfrm>
          <a:off x="0" y="0"/>
          <a:ext cx="0" cy="0"/>
          <a:chOff x="0" y="0"/>
          <a:chExt cx="0" cy="0"/>
        </a:xfrm>
      </p:grpSpPr>
      <p:sp>
        <p:nvSpPr>
          <p:cNvPr id="12" name="Content Placeholder 11"/>
          <p:cNvSpPr>
            <a:spLocks noGrp="1"/>
          </p:cNvSpPr>
          <p:nvPr>
            <p:ph sz="quarter" idx="12" hasCustomPrompt="1"/>
          </p:nvPr>
        </p:nvSpPr>
        <p:spPr>
          <a:xfrm>
            <a:off x="1117466" y="1828800"/>
            <a:ext cx="4267334" cy="2429933"/>
          </a:xfrm>
        </p:spPr>
        <p:txBody>
          <a:bodyPr lIns="182880" tIns="0" rIns="182880" bIns="0" anchor="ctr"/>
          <a:lstStyle>
            <a:lvl1pPr marL="0" indent="0" algn="ctr">
              <a:buNone/>
              <a:defRPr sz="2400" b="0" i="0" baseline="0">
                <a:latin typeface="Gotham Light" pitchFamily="50" charset="0"/>
                <a:ea typeface="Gotham Light" pitchFamily="50" charset="0"/>
                <a:cs typeface="Gotham Light" pitchFamily="50" charset="0"/>
              </a:defRPr>
            </a:lvl1pPr>
            <a:lvl2pPr marL="297073" indent="0" algn="l">
              <a:buNone/>
              <a:defRPr sz="2200"/>
            </a:lvl2pPr>
            <a:lvl3pPr marL="596176" indent="0" algn="l">
              <a:buNone/>
              <a:defRPr sz="2200"/>
            </a:lvl3pPr>
            <a:lvl4pPr marL="883076" indent="0" algn="l">
              <a:buNone/>
              <a:defRPr sz="2200"/>
            </a:lvl4pPr>
            <a:lvl5pPr marL="1096722" indent="0" algn="l">
              <a:buNone/>
              <a:defRPr sz="2200"/>
            </a:lvl5pPr>
          </a:lstStyle>
          <a:p>
            <a:pPr lvl="0"/>
            <a:r>
              <a:rPr lang="en-US" dirty="0"/>
              <a:t>Click to add </a:t>
            </a:r>
            <a:br>
              <a:rPr lang="en-US" dirty="0"/>
            </a:br>
            <a:r>
              <a:rPr lang="en-US" dirty="0"/>
              <a:t>image or icon</a:t>
            </a:r>
          </a:p>
        </p:txBody>
      </p:sp>
      <p:sp>
        <p:nvSpPr>
          <p:cNvPr id="4" name="Text Placeholder 3"/>
          <p:cNvSpPr>
            <a:spLocks noGrp="1"/>
          </p:cNvSpPr>
          <p:nvPr>
            <p:ph type="body" sz="quarter" idx="14" hasCustomPrompt="1"/>
          </p:nvPr>
        </p:nvSpPr>
        <p:spPr>
          <a:xfrm>
            <a:off x="705972" y="4568349"/>
            <a:ext cx="5095377" cy="1408906"/>
          </a:xfrm>
        </p:spPr>
        <p:txBody>
          <a:bodyPr lIns="182880" tIns="0" rIns="182880" bIns="0"/>
          <a:lstStyle>
            <a:lvl1pPr marL="0" indent="0" algn="ctr">
              <a:lnSpc>
                <a:spcPct val="100000"/>
              </a:lnSpc>
              <a:spcBef>
                <a:spcPts val="600"/>
              </a:spcBef>
              <a:buNone/>
              <a:defRPr sz="2000" b="0" i="0">
                <a:latin typeface="+mn-lt"/>
                <a:ea typeface="Gotham Book" panose="02000604040000020004" pitchFamily="50" charset="0"/>
                <a:cs typeface="Gotham Book" panose="02000604040000020004" pitchFamily="50" charset="0"/>
              </a:defRPr>
            </a:lvl1pPr>
            <a:lvl2pPr>
              <a:defRPr/>
            </a:lvl2pPr>
          </a:lstStyle>
          <a:p>
            <a:pPr lvl="0"/>
            <a:r>
              <a:rPr lang="en-US" dirty="0"/>
              <a:t>Click to add text</a:t>
            </a:r>
          </a:p>
        </p:txBody>
      </p:sp>
      <p:sp>
        <p:nvSpPr>
          <p:cNvPr id="13" name="Text Placeholder 3"/>
          <p:cNvSpPr>
            <a:spLocks noGrp="1"/>
          </p:cNvSpPr>
          <p:nvPr>
            <p:ph type="body" sz="quarter" idx="15" hasCustomPrompt="1"/>
          </p:nvPr>
        </p:nvSpPr>
        <p:spPr>
          <a:xfrm>
            <a:off x="6393999" y="4568349"/>
            <a:ext cx="5095377" cy="1408906"/>
          </a:xfrm>
        </p:spPr>
        <p:txBody>
          <a:bodyPr lIns="182880" tIns="0" rIns="182880" bIns="0"/>
          <a:lstStyle>
            <a:lvl1pPr marL="0" indent="0" algn="ctr">
              <a:spcBef>
                <a:spcPts val="600"/>
              </a:spcBef>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9" name="Content Placeholder 11"/>
          <p:cNvSpPr>
            <a:spLocks noGrp="1"/>
          </p:cNvSpPr>
          <p:nvPr>
            <p:ph sz="quarter" idx="16" hasCustomPrompt="1"/>
          </p:nvPr>
        </p:nvSpPr>
        <p:spPr>
          <a:xfrm>
            <a:off x="6808974" y="1829393"/>
            <a:ext cx="4265426" cy="2429340"/>
          </a:xfrm>
        </p:spPr>
        <p:txBody>
          <a:bodyPr lIns="182880" tIns="0" rIns="182880" bIns="0" anchor="ctr"/>
          <a:lstStyle>
            <a:lvl1pPr marL="0" indent="0" algn="ctr">
              <a:buNone/>
              <a:defRPr sz="2400" b="0" i="0" baseline="0">
                <a:latin typeface="Gotham Light" pitchFamily="50" charset="0"/>
                <a:ea typeface="Gotham Light" pitchFamily="50" charset="0"/>
                <a:cs typeface="Gotham Light" pitchFamily="50" charset="0"/>
              </a:defRPr>
            </a:lvl1pPr>
            <a:lvl2pPr marL="297073" indent="0" algn="l">
              <a:buNone/>
              <a:defRPr sz="2200"/>
            </a:lvl2pPr>
            <a:lvl3pPr marL="596176" indent="0" algn="l">
              <a:buNone/>
              <a:defRPr sz="2200"/>
            </a:lvl3pPr>
            <a:lvl4pPr marL="883076" indent="0" algn="l">
              <a:buNone/>
              <a:defRPr sz="2200"/>
            </a:lvl4pPr>
            <a:lvl5pPr marL="1096722" indent="0" algn="l">
              <a:buNone/>
              <a:defRPr sz="2200"/>
            </a:lvl5pPr>
          </a:lstStyle>
          <a:p>
            <a:pPr lvl="0"/>
            <a:r>
              <a:rPr lang="en-US" dirty="0"/>
              <a:t>Click to add </a:t>
            </a:r>
            <a:br>
              <a:rPr lang="en-US" dirty="0"/>
            </a:br>
            <a:r>
              <a:rPr lang="en-US" dirty="0"/>
              <a:t>image or icon</a:t>
            </a:r>
          </a:p>
        </p:txBody>
      </p:sp>
      <p:sp>
        <p:nvSpPr>
          <p:cNvPr id="10"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3751018430"/>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 or Image Chunking: Three Items">
    <p:spTree>
      <p:nvGrpSpPr>
        <p:cNvPr id="1" name=""/>
        <p:cNvGrpSpPr/>
        <p:nvPr/>
      </p:nvGrpSpPr>
      <p:grpSpPr>
        <a:xfrm>
          <a:off x="0" y="0"/>
          <a:ext cx="0" cy="0"/>
          <a:chOff x="0" y="0"/>
          <a:chExt cx="0" cy="0"/>
        </a:xfrm>
      </p:grpSpPr>
      <p:sp>
        <p:nvSpPr>
          <p:cNvPr id="12" name="Content Placeholder 11"/>
          <p:cNvSpPr>
            <a:spLocks noGrp="1"/>
          </p:cNvSpPr>
          <p:nvPr>
            <p:ph sz="quarter" idx="12" hasCustomPrompt="1"/>
          </p:nvPr>
        </p:nvSpPr>
        <p:spPr>
          <a:xfrm>
            <a:off x="1081602" y="1828800"/>
            <a:ext cx="2550598" cy="2442596"/>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11" name="Content Placeholder 11"/>
          <p:cNvSpPr>
            <a:spLocks noGrp="1"/>
          </p:cNvSpPr>
          <p:nvPr>
            <p:ph sz="quarter" idx="13" hasCustomPrompt="1"/>
          </p:nvPr>
        </p:nvSpPr>
        <p:spPr>
          <a:xfrm>
            <a:off x="4817659" y="1825884"/>
            <a:ext cx="2556688" cy="2448428"/>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13" name="Content Placeholder 11"/>
          <p:cNvSpPr>
            <a:spLocks noGrp="1"/>
          </p:cNvSpPr>
          <p:nvPr>
            <p:ph sz="quarter" idx="14" hasCustomPrompt="1"/>
          </p:nvPr>
        </p:nvSpPr>
        <p:spPr>
          <a:xfrm>
            <a:off x="8568647" y="1842230"/>
            <a:ext cx="2522550" cy="2415736"/>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15" name="Text Placeholder 3"/>
          <p:cNvSpPr>
            <a:spLocks noGrp="1"/>
          </p:cNvSpPr>
          <p:nvPr>
            <p:ph type="body" sz="quarter" idx="15" hasCustomPrompt="1"/>
          </p:nvPr>
        </p:nvSpPr>
        <p:spPr>
          <a:xfrm>
            <a:off x="705974" y="4568512"/>
            <a:ext cx="3296065" cy="1231106"/>
          </a:xfrm>
        </p:spPr>
        <p:txBody>
          <a:bodyPr lIns="182880" tIns="0" rIns="182880" bIns="0"/>
          <a:lstStyle>
            <a:lvl1pPr marL="0" indent="0" algn="ctr">
              <a:lnSpc>
                <a:spcPct val="100000"/>
              </a:lnSpc>
              <a:spcBef>
                <a:spcPts val="600"/>
              </a:spcBef>
              <a:buNone/>
              <a:defRPr sz="2000" b="0" i="0" baseline="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0"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9" name="Text Placeholder 3"/>
          <p:cNvSpPr>
            <a:spLocks noGrp="1"/>
          </p:cNvSpPr>
          <p:nvPr>
            <p:ph type="body" sz="quarter" idx="18" hasCustomPrompt="1"/>
          </p:nvPr>
        </p:nvSpPr>
        <p:spPr>
          <a:xfrm>
            <a:off x="4456692" y="4568512"/>
            <a:ext cx="3296065" cy="1231106"/>
          </a:xfrm>
        </p:spPr>
        <p:txBody>
          <a:bodyPr lIns="182880" tIns="0" rIns="182880" bIns="0"/>
          <a:lstStyle>
            <a:lvl1pPr marL="0" indent="0" algn="ctr">
              <a:lnSpc>
                <a:spcPct val="100000"/>
              </a:lnSpc>
              <a:spcBef>
                <a:spcPts val="600"/>
              </a:spcBef>
              <a:buNone/>
              <a:defRPr sz="2000" b="0" i="0" baseline="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4" name="Text Placeholder 3"/>
          <p:cNvSpPr>
            <a:spLocks noGrp="1"/>
          </p:cNvSpPr>
          <p:nvPr>
            <p:ph type="body" sz="quarter" idx="19" hasCustomPrompt="1"/>
          </p:nvPr>
        </p:nvSpPr>
        <p:spPr>
          <a:xfrm>
            <a:off x="8181890" y="4568512"/>
            <a:ext cx="3296065" cy="1231106"/>
          </a:xfrm>
        </p:spPr>
        <p:txBody>
          <a:bodyPr lIns="182880" tIns="0" rIns="182880" bIns="0"/>
          <a:lstStyle>
            <a:lvl1pPr marL="0" indent="0" algn="ctr">
              <a:lnSpc>
                <a:spcPct val="100000"/>
              </a:lnSpc>
              <a:spcBef>
                <a:spcPts val="600"/>
              </a:spcBef>
              <a:buNone/>
              <a:defRPr sz="2000" b="0" i="0" baseline="0">
                <a:latin typeface="+mn-lt"/>
                <a:ea typeface="Gotham Book" panose="02000604040000020004" pitchFamily="50" charset="0"/>
                <a:cs typeface="Gotham Book" panose="02000604040000020004" pitchFamily="50" charset="0"/>
              </a:defRPr>
            </a:lvl1pPr>
          </a:lstStyle>
          <a:p>
            <a:pPr lvl="0"/>
            <a:r>
              <a:rPr lang="en-US" dirty="0"/>
              <a:t>Click to add text</a:t>
            </a:r>
          </a:p>
        </p:txBody>
      </p:sp>
    </p:spTree>
    <p:extLst>
      <p:ext uri="{BB962C8B-B14F-4D97-AF65-F5344CB8AC3E}">
        <p14:creationId xmlns:p14="http://schemas.microsoft.com/office/powerpoint/2010/main" val="1232459131"/>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con or Image Chunking: Four Items">
    <p:spTree>
      <p:nvGrpSpPr>
        <p:cNvPr id="1" name=""/>
        <p:cNvGrpSpPr/>
        <p:nvPr/>
      </p:nvGrpSpPr>
      <p:grpSpPr>
        <a:xfrm>
          <a:off x="0" y="0"/>
          <a:ext cx="0" cy="0"/>
          <a:chOff x="0" y="0"/>
          <a:chExt cx="0" cy="0"/>
        </a:xfrm>
      </p:grpSpPr>
      <p:sp>
        <p:nvSpPr>
          <p:cNvPr id="20" name="Content Placeholder 11"/>
          <p:cNvSpPr>
            <a:spLocks noGrp="1"/>
          </p:cNvSpPr>
          <p:nvPr>
            <p:ph sz="quarter" idx="20" hasCustomPrompt="1"/>
          </p:nvPr>
        </p:nvSpPr>
        <p:spPr>
          <a:xfrm>
            <a:off x="3470669" y="1831339"/>
            <a:ext cx="2503258" cy="2658533"/>
          </a:xfrm>
        </p:spPr>
        <p:txBody>
          <a:bodyPr lIns="182880" tIns="0" rIns="182880" bIns="0" anchor="ctr"/>
          <a:lstStyle>
            <a:lvl1pPr marL="0" indent="0" algn="ctr">
              <a:buNone/>
              <a:defRPr sz="2200" b="0" i="0" baseline="0">
                <a:latin typeface="Gotham Light" pitchFamily="50" charset="0"/>
                <a:ea typeface="Gotham Light" pitchFamily="50" charset="0"/>
                <a:cs typeface="Gotham Light" pitchFamily="50"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15" name="Text Placeholder 3"/>
          <p:cNvSpPr>
            <a:spLocks noGrp="1"/>
          </p:cNvSpPr>
          <p:nvPr>
            <p:ph type="body" sz="quarter" idx="15" hasCustomPrompt="1"/>
          </p:nvPr>
        </p:nvSpPr>
        <p:spPr>
          <a:xfrm>
            <a:off x="701336" y="4683936"/>
            <a:ext cx="2503258" cy="1231106"/>
          </a:xfrm>
        </p:spPr>
        <p:txBody>
          <a:bodyPr lIns="182880" tIns="0" rIns="182880" bIns="0"/>
          <a:lstStyle>
            <a:lvl1pPr marL="0" indent="0" algn="ctr">
              <a:spcBef>
                <a:spcPts val="600"/>
              </a:spcBef>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 </a:t>
            </a:r>
          </a:p>
        </p:txBody>
      </p:sp>
      <p:sp>
        <p:nvSpPr>
          <p:cNvPr id="13"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26" name="Content Placeholder 11"/>
          <p:cNvSpPr>
            <a:spLocks noGrp="1"/>
          </p:cNvSpPr>
          <p:nvPr>
            <p:ph sz="quarter" idx="23" hasCustomPrompt="1"/>
          </p:nvPr>
        </p:nvSpPr>
        <p:spPr>
          <a:xfrm>
            <a:off x="6245473" y="1831340"/>
            <a:ext cx="2503258" cy="2658533"/>
          </a:xfrm>
        </p:spPr>
        <p:txBody>
          <a:bodyPr lIns="182880" tIns="0" rIns="182880" bIns="0" anchor="ctr"/>
          <a:lstStyle>
            <a:lvl1pPr marL="0" indent="0" algn="ctr">
              <a:buNone/>
              <a:defRPr sz="2200" b="0" i="0" baseline="0">
                <a:latin typeface="Gotham Light" pitchFamily="50" charset="0"/>
                <a:ea typeface="Gotham Light" pitchFamily="50" charset="0"/>
                <a:cs typeface="Gotham Light" pitchFamily="50"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27" name="Content Placeholder 11"/>
          <p:cNvSpPr>
            <a:spLocks noGrp="1"/>
          </p:cNvSpPr>
          <p:nvPr>
            <p:ph sz="quarter" idx="24" hasCustomPrompt="1"/>
          </p:nvPr>
        </p:nvSpPr>
        <p:spPr>
          <a:xfrm>
            <a:off x="8982231" y="1831340"/>
            <a:ext cx="2503258" cy="2658533"/>
          </a:xfrm>
        </p:spPr>
        <p:txBody>
          <a:bodyPr lIns="182880" tIns="0" rIns="182880" bIns="0" anchor="ctr"/>
          <a:lstStyle>
            <a:lvl1pPr marL="0" indent="0" algn="ctr">
              <a:buNone/>
              <a:defRPr sz="2200" b="0" i="0" baseline="0">
                <a:latin typeface="Gotham Light" pitchFamily="50" charset="0"/>
                <a:ea typeface="Gotham Light" pitchFamily="50" charset="0"/>
                <a:cs typeface="Gotham Light" pitchFamily="50"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
        <p:nvSpPr>
          <p:cNvPr id="34" name="Text Placeholder 3"/>
          <p:cNvSpPr>
            <a:spLocks noGrp="1"/>
          </p:cNvSpPr>
          <p:nvPr>
            <p:ph type="body" sz="quarter" idx="25" hasCustomPrompt="1"/>
          </p:nvPr>
        </p:nvSpPr>
        <p:spPr>
          <a:xfrm>
            <a:off x="3464068" y="4683936"/>
            <a:ext cx="2503258" cy="1231106"/>
          </a:xfrm>
        </p:spPr>
        <p:txBody>
          <a:bodyPr lIns="182880" tIns="0" rIns="182880" bIns="0"/>
          <a:lstStyle>
            <a:lvl1pPr marL="0" indent="0" algn="ctr">
              <a:spcBef>
                <a:spcPts val="600"/>
              </a:spcBef>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 </a:t>
            </a:r>
          </a:p>
        </p:txBody>
      </p:sp>
      <p:sp>
        <p:nvSpPr>
          <p:cNvPr id="35" name="Text Placeholder 3"/>
          <p:cNvSpPr>
            <a:spLocks noGrp="1"/>
          </p:cNvSpPr>
          <p:nvPr>
            <p:ph type="body" sz="quarter" idx="26" hasCustomPrompt="1"/>
          </p:nvPr>
        </p:nvSpPr>
        <p:spPr>
          <a:xfrm>
            <a:off x="6226800" y="4683936"/>
            <a:ext cx="2503258" cy="1231106"/>
          </a:xfrm>
        </p:spPr>
        <p:txBody>
          <a:bodyPr lIns="182880" tIns="0" rIns="182880" bIns="0"/>
          <a:lstStyle>
            <a:lvl1pPr marL="0" indent="0" algn="ctr">
              <a:spcBef>
                <a:spcPts val="600"/>
              </a:spcBef>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 </a:t>
            </a:r>
          </a:p>
        </p:txBody>
      </p:sp>
      <p:sp>
        <p:nvSpPr>
          <p:cNvPr id="36" name="Text Placeholder 3"/>
          <p:cNvSpPr>
            <a:spLocks noGrp="1"/>
          </p:cNvSpPr>
          <p:nvPr>
            <p:ph type="body" sz="quarter" idx="27" hasCustomPrompt="1"/>
          </p:nvPr>
        </p:nvSpPr>
        <p:spPr>
          <a:xfrm>
            <a:off x="8991098" y="4683936"/>
            <a:ext cx="2503258" cy="1231106"/>
          </a:xfrm>
        </p:spPr>
        <p:txBody>
          <a:bodyPr lIns="182880" tIns="0" rIns="182880" bIns="0"/>
          <a:lstStyle>
            <a:lvl1pPr marL="0" indent="0" algn="ctr">
              <a:spcBef>
                <a:spcPts val="600"/>
              </a:spcBef>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 </a:t>
            </a:r>
          </a:p>
        </p:txBody>
      </p:sp>
      <p:sp>
        <p:nvSpPr>
          <p:cNvPr id="12" name="Content Placeholder 11"/>
          <p:cNvSpPr>
            <a:spLocks noGrp="1"/>
          </p:cNvSpPr>
          <p:nvPr>
            <p:ph sz="quarter" idx="12" hasCustomPrompt="1"/>
          </p:nvPr>
        </p:nvSpPr>
        <p:spPr>
          <a:xfrm>
            <a:off x="695865" y="1831340"/>
            <a:ext cx="2503258" cy="2658533"/>
          </a:xfrm>
        </p:spPr>
        <p:txBody>
          <a:bodyPr lIns="182880" tIns="0" rIns="182880" bIns="0" anchor="ctr"/>
          <a:lstStyle>
            <a:lvl1pPr marL="0" indent="0" algn="ctr">
              <a:buNone/>
              <a:defRPr sz="2200" b="0" i="0" baseline="0">
                <a:latin typeface="Gotham Light" pitchFamily="50" charset="0"/>
                <a:ea typeface="Gotham Light" pitchFamily="50" charset="0"/>
                <a:cs typeface="Gotham Light" pitchFamily="50" charset="0"/>
              </a:defRPr>
            </a:lvl1pPr>
            <a:lvl2pPr algn="ctr">
              <a:defRPr sz="2200"/>
            </a:lvl2pPr>
            <a:lvl3pPr algn="ctr">
              <a:defRPr sz="2200"/>
            </a:lvl3pPr>
            <a:lvl4pPr algn="ctr">
              <a:defRPr sz="2200"/>
            </a:lvl4pPr>
            <a:lvl5pPr algn="ctr">
              <a:defRPr sz="2200"/>
            </a:lvl5pPr>
          </a:lstStyle>
          <a:p>
            <a:pPr lvl="0"/>
            <a:r>
              <a:rPr lang="en-US" dirty="0"/>
              <a:t>Click to add image or icon</a:t>
            </a:r>
          </a:p>
        </p:txBody>
      </p:sp>
    </p:spTree>
    <p:extLst>
      <p:ext uri="{BB962C8B-B14F-4D97-AF65-F5344CB8AC3E}">
        <p14:creationId xmlns:p14="http://schemas.microsoft.com/office/powerpoint/2010/main" val="1131107296"/>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Only Image Chunking: Six Items">
    <p:spTree>
      <p:nvGrpSpPr>
        <p:cNvPr id="1" name=""/>
        <p:cNvGrpSpPr/>
        <p:nvPr/>
      </p:nvGrpSpPr>
      <p:grpSpPr>
        <a:xfrm>
          <a:off x="0" y="0"/>
          <a:ext cx="0" cy="0"/>
          <a:chOff x="0" y="0"/>
          <a:chExt cx="0" cy="0"/>
        </a:xfrm>
      </p:grpSpPr>
      <p:sp>
        <p:nvSpPr>
          <p:cNvPr id="29" name="Content Placeholder 11"/>
          <p:cNvSpPr>
            <a:spLocks noGrp="1"/>
          </p:cNvSpPr>
          <p:nvPr>
            <p:ph sz="quarter" idx="18" hasCustomPrompt="1"/>
          </p:nvPr>
        </p:nvSpPr>
        <p:spPr>
          <a:xfrm>
            <a:off x="8163932" y="1828800"/>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30" name="Text Placeholder 3"/>
          <p:cNvSpPr>
            <a:spLocks noGrp="1"/>
          </p:cNvSpPr>
          <p:nvPr>
            <p:ph type="body" sz="quarter" idx="19" hasCustomPrompt="1"/>
          </p:nvPr>
        </p:nvSpPr>
        <p:spPr>
          <a:xfrm>
            <a:off x="8168570" y="3365945"/>
            <a:ext cx="3296065" cy="472978"/>
          </a:xfrm>
        </p:spPr>
        <p:txBody>
          <a:bodyPr lIns="182880" tIns="0" rIns="182880" bIns="0"/>
          <a:lstStyle>
            <a:lvl1pPr algn="ctr">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35" name="Content Placeholder 11"/>
          <p:cNvSpPr>
            <a:spLocks noGrp="1"/>
          </p:cNvSpPr>
          <p:nvPr>
            <p:ph sz="quarter" idx="24" hasCustomPrompt="1"/>
          </p:nvPr>
        </p:nvSpPr>
        <p:spPr>
          <a:xfrm>
            <a:off x="8163932" y="4026037"/>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36" name="Text Placeholder 3"/>
          <p:cNvSpPr>
            <a:spLocks noGrp="1"/>
          </p:cNvSpPr>
          <p:nvPr>
            <p:ph type="body" sz="quarter" idx="25" hasCustomPrompt="1"/>
          </p:nvPr>
        </p:nvSpPr>
        <p:spPr>
          <a:xfrm>
            <a:off x="4437272" y="5563182"/>
            <a:ext cx="3296065" cy="472978"/>
          </a:xfrm>
        </p:spPr>
        <p:txBody>
          <a:bodyPr lIns="182880" tIns="0" rIns="182880" bIns="0"/>
          <a:lstStyle>
            <a:lvl1pPr algn="ctr">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2" name="Content Placeholder 11"/>
          <p:cNvSpPr>
            <a:spLocks noGrp="1"/>
          </p:cNvSpPr>
          <p:nvPr>
            <p:ph sz="quarter" idx="12" hasCustomPrompt="1"/>
          </p:nvPr>
        </p:nvSpPr>
        <p:spPr>
          <a:xfrm>
            <a:off x="701336" y="1828800"/>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15" name="Text Placeholder 3"/>
          <p:cNvSpPr>
            <a:spLocks noGrp="1"/>
          </p:cNvSpPr>
          <p:nvPr>
            <p:ph type="body" sz="quarter" idx="15" hasCustomPrompt="1"/>
          </p:nvPr>
        </p:nvSpPr>
        <p:spPr>
          <a:xfrm>
            <a:off x="705974" y="3365945"/>
            <a:ext cx="3296065" cy="472978"/>
          </a:xfrm>
        </p:spPr>
        <p:txBody>
          <a:bodyPr lIns="182880" tIns="0" rIns="182880" bIns="0"/>
          <a:lstStyle>
            <a:lvl1pPr marL="0" indent="0" algn="ctr">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7" name="Content Placeholder 11"/>
          <p:cNvSpPr>
            <a:spLocks noGrp="1"/>
          </p:cNvSpPr>
          <p:nvPr>
            <p:ph sz="quarter" idx="16" hasCustomPrompt="1"/>
          </p:nvPr>
        </p:nvSpPr>
        <p:spPr>
          <a:xfrm>
            <a:off x="4443061" y="1828800"/>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28" name="Text Placeholder 3"/>
          <p:cNvSpPr>
            <a:spLocks noGrp="1"/>
          </p:cNvSpPr>
          <p:nvPr>
            <p:ph type="body" sz="quarter" idx="17" hasCustomPrompt="1"/>
          </p:nvPr>
        </p:nvSpPr>
        <p:spPr>
          <a:xfrm>
            <a:off x="4447699" y="3365945"/>
            <a:ext cx="3296065" cy="472978"/>
          </a:xfrm>
        </p:spPr>
        <p:txBody>
          <a:bodyPr lIns="182880" tIns="0" rIns="182880" bIns="0"/>
          <a:lstStyle>
            <a:lvl1pPr algn="ctr">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31" name="Content Placeholder 11"/>
          <p:cNvSpPr>
            <a:spLocks noGrp="1"/>
          </p:cNvSpPr>
          <p:nvPr>
            <p:ph sz="quarter" idx="20" hasCustomPrompt="1"/>
          </p:nvPr>
        </p:nvSpPr>
        <p:spPr>
          <a:xfrm>
            <a:off x="701336" y="4026037"/>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32" name="Text Placeholder 3"/>
          <p:cNvSpPr>
            <a:spLocks noGrp="1"/>
          </p:cNvSpPr>
          <p:nvPr>
            <p:ph type="body" sz="quarter" idx="21" hasCustomPrompt="1"/>
          </p:nvPr>
        </p:nvSpPr>
        <p:spPr>
          <a:xfrm>
            <a:off x="705974" y="5563182"/>
            <a:ext cx="3296065" cy="472978"/>
          </a:xfrm>
        </p:spPr>
        <p:txBody>
          <a:bodyPr lIns="182880" tIns="0" rIns="182880" bIns="0"/>
          <a:lstStyle>
            <a:lvl1pPr algn="ctr">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33" name="Content Placeholder 11"/>
          <p:cNvSpPr>
            <a:spLocks noGrp="1"/>
          </p:cNvSpPr>
          <p:nvPr>
            <p:ph sz="quarter" idx="22" hasCustomPrompt="1"/>
          </p:nvPr>
        </p:nvSpPr>
        <p:spPr>
          <a:xfrm>
            <a:off x="4443061" y="4026037"/>
            <a:ext cx="3311130" cy="1393959"/>
          </a:xfrm>
        </p:spPr>
        <p:txBody>
          <a:bodyPr lIns="182880" tIns="0" rIns="182880" bIns="0" anchor="ctr"/>
          <a:lstStyle>
            <a:lvl1pPr marL="0" indent="0" algn="ctr">
              <a:buNone/>
              <a:defRPr sz="22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a:t>
            </a:r>
            <a:br>
              <a:rPr lang="en-US" dirty="0"/>
            </a:br>
            <a:r>
              <a:rPr lang="en-US" dirty="0"/>
              <a:t>icon only</a:t>
            </a:r>
          </a:p>
        </p:txBody>
      </p:sp>
      <p:sp>
        <p:nvSpPr>
          <p:cNvPr id="34" name="Text Placeholder 3"/>
          <p:cNvSpPr>
            <a:spLocks noGrp="1"/>
          </p:cNvSpPr>
          <p:nvPr>
            <p:ph type="body" sz="quarter" idx="23" hasCustomPrompt="1"/>
          </p:nvPr>
        </p:nvSpPr>
        <p:spPr>
          <a:xfrm>
            <a:off x="8178997" y="5563182"/>
            <a:ext cx="3296065" cy="472978"/>
          </a:xfrm>
        </p:spPr>
        <p:txBody>
          <a:bodyPr lIns="182880" tIns="0" rIns="182880" bIns="0"/>
          <a:lstStyle>
            <a:lvl1pPr algn="ctr">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Tree>
    <p:extLst>
      <p:ext uri="{BB962C8B-B14F-4D97-AF65-F5344CB8AC3E}">
        <p14:creationId xmlns:p14="http://schemas.microsoft.com/office/powerpoint/2010/main" val="2547072899"/>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Item List with Icons">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13" name="Content Placeholder 11"/>
          <p:cNvSpPr>
            <a:spLocks noGrp="1"/>
          </p:cNvSpPr>
          <p:nvPr>
            <p:ph sz="quarter" idx="12" hasCustomPrompt="1"/>
          </p:nvPr>
        </p:nvSpPr>
        <p:spPr>
          <a:xfrm>
            <a:off x="716872" y="1764144"/>
            <a:ext cx="883328" cy="859114"/>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4" name="Text Placeholder 3"/>
          <p:cNvSpPr>
            <a:spLocks noGrp="1"/>
          </p:cNvSpPr>
          <p:nvPr>
            <p:ph type="body" sz="quarter" idx="15" hasCustomPrompt="1"/>
          </p:nvPr>
        </p:nvSpPr>
        <p:spPr>
          <a:xfrm>
            <a:off x="1928814" y="1567680"/>
            <a:ext cx="9264090"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8" name="Content Placeholder 11"/>
          <p:cNvSpPr>
            <a:spLocks noGrp="1"/>
          </p:cNvSpPr>
          <p:nvPr>
            <p:ph sz="quarter" idx="16" hasCustomPrompt="1"/>
          </p:nvPr>
        </p:nvSpPr>
        <p:spPr>
          <a:xfrm>
            <a:off x="716872" y="3324002"/>
            <a:ext cx="883328" cy="859114"/>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9" name="Text Placeholder 3"/>
          <p:cNvSpPr>
            <a:spLocks noGrp="1"/>
          </p:cNvSpPr>
          <p:nvPr>
            <p:ph type="body" sz="quarter" idx="17" hasCustomPrompt="1"/>
          </p:nvPr>
        </p:nvSpPr>
        <p:spPr>
          <a:xfrm>
            <a:off x="1928814" y="3127538"/>
            <a:ext cx="9264090"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2" name="Content Placeholder 11"/>
          <p:cNvSpPr>
            <a:spLocks noGrp="1"/>
          </p:cNvSpPr>
          <p:nvPr>
            <p:ph sz="quarter" idx="18" hasCustomPrompt="1"/>
          </p:nvPr>
        </p:nvSpPr>
        <p:spPr>
          <a:xfrm>
            <a:off x="716872" y="4883859"/>
            <a:ext cx="883328" cy="859114"/>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23" name="Text Placeholder 3"/>
          <p:cNvSpPr>
            <a:spLocks noGrp="1"/>
          </p:cNvSpPr>
          <p:nvPr>
            <p:ph type="body" sz="quarter" idx="19" hasCustomPrompt="1"/>
          </p:nvPr>
        </p:nvSpPr>
        <p:spPr>
          <a:xfrm>
            <a:off x="1928814" y="4687395"/>
            <a:ext cx="9264090"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cxnSp>
        <p:nvCxnSpPr>
          <p:cNvPr id="3" name="Straight Connector 2"/>
          <p:cNvCxnSpPr/>
          <p:nvPr userDrawn="1"/>
        </p:nvCxnSpPr>
        <p:spPr>
          <a:xfrm>
            <a:off x="1876425" y="1690781"/>
            <a:ext cx="0" cy="100584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a:off x="1876425" y="3250639"/>
            <a:ext cx="0" cy="100584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a:off x="1876425" y="4810496"/>
            <a:ext cx="0" cy="100584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P spid="14" grpId="0" build="p">
        <p:tmplLst>
          <p:tmpl lvl="1">
            <p:tnLst>
              <p:par>
                <p:cTn presetID="1"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childTnLst>
                </p:cTn>
              </p:par>
            </p:tnLst>
          </p:tmpl>
        </p:tmplLst>
      </p:bldP>
      <p:bldP spid="18" grpId="0" build="p">
        <p:tmplLst>
          <p:tmpl lvl="1">
            <p:tnLst>
              <p:par>
                <p:cTn presetID="1"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9" grpId="0" build="p">
        <p:tmplLst>
          <p:tmpl lvl="1">
            <p:tnLst>
              <p:par>
                <p:cTn presetID="1"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22" grpId="0" build="p">
        <p:tmplLst>
          <p:tmpl lvl="1">
            <p:tnLst>
              <p:par>
                <p:cTn presetID="1" presetClass="entr" presetSubtype="0" fill="hold" nodeType="clickEffect">
                  <p:stCondLst>
                    <p:cond delay="0"/>
                  </p:stCondLst>
                  <p:childTnLst>
                    <p:set>
                      <p:cBhvr>
                        <p:cTn dur="1" fill="hold">
                          <p:stCondLst>
                            <p:cond delay="0"/>
                          </p:stCondLst>
                        </p:cTn>
                        <p:tgtEl>
                          <p:spTgt spid="22"/>
                        </p:tgtEl>
                        <p:attrNameLst>
                          <p:attrName>style.visibility</p:attrName>
                        </p:attrNameLst>
                      </p:cBhvr>
                      <p:to>
                        <p:strVal val="visible"/>
                      </p:to>
                    </p:set>
                  </p:childTnLst>
                </p:cTn>
              </p:par>
            </p:tnLst>
          </p:tmpl>
        </p:tmplLst>
      </p:bldP>
      <p:bldP spid="23" grpId="0" build="p">
        <p:tmplLst>
          <p:tmpl lvl="1">
            <p:tnLst>
              <p:par>
                <p:cTn presetID="1"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Item List with Icons">
    <p:spTree>
      <p:nvGrpSpPr>
        <p:cNvPr id="1" name=""/>
        <p:cNvGrpSpPr/>
        <p:nvPr/>
      </p:nvGrpSpPr>
      <p:grpSpPr>
        <a:xfrm>
          <a:off x="0" y="0"/>
          <a:ext cx="0" cy="0"/>
          <a:chOff x="0" y="0"/>
          <a:chExt cx="0" cy="0"/>
        </a:xfrm>
      </p:grpSpPr>
      <p:sp>
        <p:nvSpPr>
          <p:cNvPr id="12" name="Content Placeholder 11"/>
          <p:cNvSpPr>
            <a:spLocks noGrp="1"/>
          </p:cNvSpPr>
          <p:nvPr>
            <p:ph sz="quarter" idx="12" hasCustomPrompt="1"/>
          </p:nvPr>
        </p:nvSpPr>
        <p:spPr>
          <a:xfrm>
            <a:off x="765858" y="1774964"/>
            <a:ext cx="785356" cy="785356"/>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5" name="Text Placeholder 3"/>
          <p:cNvSpPr>
            <a:spLocks noGrp="1"/>
          </p:cNvSpPr>
          <p:nvPr>
            <p:ph type="body" sz="quarter" idx="15" hasCustomPrompt="1"/>
          </p:nvPr>
        </p:nvSpPr>
        <p:spPr>
          <a:xfrm>
            <a:off x="1762126" y="1710442"/>
            <a:ext cx="9264090" cy="914400"/>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49" name="Content Placeholder 11"/>
          <p:cNvSpPr>
            <a:spLocks noGrp="1"/>
          </p:cNvSpPr>
          <p:nvPr>
            <p:ph sz="quarter" idx="16" hasCustomPrompt="1"/>
          </p:nvPr>
        </p:nvSpPr>
        <p:spPr>
          <a:xfrm>
            <a:off x="765858" y="2966073"/>
            <a:ext cx="785356" cy="785356"/>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50" name="Text Placeholder 3"/>
          <p:cNvSpPr>
            <a:spLocks noGrp="1"/>
          </p:cNvSpPr>
          <p:nvPr>
            <p:ph type="body" sz="quarter" idx="17" hasCustomPrompt="1"/>
          </p:nvPr>
        </p:nvSpPr>
        <p:spPr>
          <a:xfrm>
            <a:off x="1762126" y="2901551"/>
            <a:ext cx="9264090" cy="914400"/>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53" name="Content Placeholder 11"/>
          <p:cNvSpPr>
            <a:spLocks noGrp="1"/>
          </p:cNvSpPr>
          <p:nvPr>
            <p:ph sz="quarter" idx="18" hasCustomPrompt="1"/>
          </p:nvPr>
        </p:nvSpPr>
        <p:spPr>
          <a:xfrm>
            <a:off x="765858" y="4130264"/>
            <a:ext cx="785356" cy="785356"/>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54" name="Text Placeholder 3"/>
          <p:cNvSpPr>
            <a:spLocks noGrp="1"/>
          </p:cNvSpPr>
          <p:nvPr>
            <p:ph type="body" sz="quarter" idx="19" hasCustomPrompt="1"/>
          </p:nvPr>
        </p:nvSpPr>
        <p:spPr>
          <a:xfrm>
            <a:off x="1762126" y="4065742"/>
            <a:ext cx="9264090" cy="914400"/>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57" name="Content Placeholder 11"/>
          <p:cNvSpPr>
            <a:spLocks noGrp="1"/>
          </p:cNvSpPr>
          <p:nvPr>
            <p:ph sz="quarter" idx="20" hasCustomPrompt="1"/>
          </p:nvPr>
        </p:nvSpPr>
        <p:spPr>
          <a:xfrm>
            <a:off x="765858" y="5294455"/>
            <a:ext cx="785356" cy="785356"/>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58" name="Text Placeholder 3"/>
          <p:cNvSpPr>
            <a:spLocks noGrp="1"/>
          </p:cNvSpPr>
          <p:nvPr>
            <p:ph type="body" sz="quarter" idx="21" hasCustomPrompt="1"/>
          </p:nvPr>
        </p:nvSpPr>
        <p:spPr>
          <a:xfrm>
            <a:off x="1762126" y="5229933"/>
            <a:ext cx="9264090" cy="914400"/>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cxnSp>
        <p:nvCxnSpPr>
          <p:cNvPr id="17" name="Straight Connector 16"/>
          <p:cNvCxnSpPr/>
          <p:nvPr userDrawn="1"/>
        </p:nvCxnSpPr>
        <p:spPr>
          <a:xfrm>
            <a:off x="1719262" y="1756162"/>
            <a:ext cx="0" cy="82296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1719262" y="2947271"/>
            <a:ext cx="0" cy="82296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a:off x="1719262" y="4111462"/>
            <a:ext cx="0" cy="82296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1719262" y="5275653"/>
            <a:ext cx="0" cy="82296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childTnLst>
                </p:cTn>
              </p:par>
            </p:tnLst>
          </p:tmpl>
        </p:tmplLst>
      </p:bldP>
      <p:bldP spid="15" grpId="0" build="p">
        <p:tmplLst>
          <p:tmpl lvl="1">
            <p:tnLst>
              <p:par>
                <p:cTn presetID="1"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P spid="49" grpId="0" build="p">
        <p:tmplLst>
          <p:tmpl lvl="1">
            <p:tnLst>
              <p:par>
                <p:cTn presetID="1" presetClass="entr" presetSubtype="0" fill="hold" nodeType="clickEffect">
                  <p:stCondLst>
                    <p:cond delay="0"/>
                  </p:stCondLst>
                  <p:childTnLst>
                    <p:set>
                      <p:cBhvr>
                        <p:cTn dur="1" fill="hold">
                          <p:stCondLst>
                            <p:cond delay="0"/>
                          </p:stCondLst>
                        </p:cTn>
                        <p:tgtEl>
                          <p:spTgt spid="49"/>
                        </p:tgtEl>
                        <p:attrNameLst>
                          <p:attrName>style.visibility</p:attrName>
                        </p:attrNameLst>
                      </p:cBhvr>
                      <p:to>
                        <p:strVal val="visible"/>
                      </p:to>
                    </p:set>
                  </p:childTnLst>
                </p:cTn>
              </p:par>
            </p:tnLst>
          </p:tmpl>
        </p:tmplLst>
      </p:bldP>
      <p:bldP spid="50" grpId="0" build="p">
        <p:tmplLst>
          <p:tmpl lvl="1">
            <p:tnLst>
              <p:par>
                <p:cTn presetID="1" presetClass="entr" presetSubtype="0" fill="hold" nodeType="withEffect">
                  <p:stCondLst>
                    <p:cond delay="0"/>
                  </p:stCondLst>
                  <p:childTnLst>
                    <p:set>
                      <p:cBhvr>
                        <p:cTn dur="1" fill="hold">
                          <p:stCondLst>
                            <p:cond delay="0"/>
                          </p:stCondLst>
                        </p:cTn>
                        <p:tgtEl>
                          <p:spTgt spid="50"/>
                        </p:tgtEl>
                        <p:attrNameLst>
                          <p:attrName>style.visibility</p:attrName>
                        </p:attrNameLst>
                      </p:cBhvr>
                      <p:to>
                        <p:strVal val="visible"/>
                      </p:to>
                    </p:set>
                  </p:childTnLst>
                </p:cTn>
              </p:par>
            </p:tnLst>
          </p:tmpl>
        </p:tmplLst>
      </p:bldP>
      <p:bldP spid="53" grpId="0" build="p">
        <p:tmplLst>
          <p:tmpl lvl="1">
            <p:tnLst>
              <p:par>
                <p:cTn presetID="1" presetClass="entr" presetSubtype="0" fill="hold" nodeType="clickEffect">
                  <p:stCondLst>
                    <p:cond delay="0"/>
                  </p:stCondLst>
                  <p:childTnLst>
                    <p:set>
                      <p:cBhvr>
                        <p:cTn dur="1" fill="hold">
                          <p:stCondLst>
                            <p:cond delay="0"/>
                          </p:stCondLst>
                        </p:cTn>
                        <p:tgtEl>
                          <p:spTgt spid="53"/>
                        </p:tgtEl>
                        <p:attrNameLst>
                          <p:attrName>style.visibility</p:attrName>
                        </p:attrNameLst>
                      </p:cBhvr>
                      <p:to>
                        <p:strVal val="visible"/>
                      </p:to>
                    </p:set>
                  </p:childTnLst>
                </p:cTn>
              </p:par>
            </p:tnLst>
          </p:tmpl>
        </p:tmplLst>
      </p:bldP>
      <p:bldP spid="54" grpId="0" build="p">
        <p:tmplLst>
          <p:tmpl lvl="1">
            <p:tnLst>
              <p:par>
                <p:cTn presetID="1"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childTnLst>
                </p:cTn>
              </p:par>
            </p:tnLst>
          </p:tmpl>
        </p:tmplLst>
      </p:bldP>
      <p:bldP spid="57" grpId="0" build="p">
        <p:tmplLst>
          <p:tmpl lvl="1">
            <p:tnLst>
              <p:par>
                <p:cTn presetID="1"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childTnLst>
                </p:cTn>
              </p:par>
            </p:tnLst>
          </p:tmpl>
        </p:tmplLst>
      </p:bldP>
      <p:bldP spid="58" grpId="0" build="p">
        <p:tmplLst>
          <p:tmpl lvl="1">
            <p:tnLst>
              <p:par>
                <p:cTn presetID="1" presetClass="entr" presetSubtype="0" fill="hold" nodeType="clickEffect">
                  <p:stCondLst>
                    <p:cond delay="0"/>
                  </p:stCondLst>
                  <p:childTnLst>
                    <p:set>
                      <p:cBhvr>
                        <p:cTn dur="1" fill="hold">
                          <p:stCondLst>
                            <p:cond delay="0"/>
                          </p:stCondLst>
                        </p:cTn>
                        <p:tgtEl>
                          <p:spTgt spid="58"/>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ve Item List with Icons">
    <p:spTree>
      <p:nvGrpSpPr>
        <p:cNvPr id="1" name=""/>
        <p:cNvGrpSpPr/>
        <p:nvPr/>
      </p:nvGrpSpPr>
      <p:grpSpPr>
        <a:xfrm>
          <a:off x="0" y="0"/>
          <a:ext cx="0" cy="0"/>
          <a:chOff x="0" y="0"/>
          <a:chExt cx="0" cy="0"/>
        </a:xfrm>
      </p:grpSpPr>
      <p:sp>
        <p:nvSpPr>
          <p:cNvPr id="12" name="Content Placeholder 11"/>
          <p:cNvSpPr>
            <a:spLocks noGrp="1"/>
          </p:cNvSpPr>
          <p:nvPr>
            <p:ph sz="quarter" idx="12" hasCustomPrompt="1"/>
          </p:nvPr>
        </p:nvSpPr>
        <p:spPr>
          <a:xfrm>
            <a:off x="887742" y="1703416"/>
            <a:ext cx="685800" cy="685800"/>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5" name="Text Placeholder 3"/>
          <p:cNvSpPr>
            <a:spLocks noGrp="1"/>
          </p:cNvSpPr>
          <p:nvPr>
            <p:ph type="body" sz="quarter" idx="15" hasCustomPrompt="1"/>
          </p:nvPr>
        </p:nvSpPr>
        <p:spPr>
          <a:xfrm>
            <a:off x="1822119" y="1678945"/>
            <a:ext cx="9264090" cy="734743"/>
          </a:xfrm>
        </p:spPr>
        <p:txBody>
          <a:bodyPr lIns="4572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50" name="Text Placeholder 3"/>
          <p:cNvSpPr>
            <a:spLocks noGrp="1"/>
          </p:cNvSpPr>
          <p:nvPr>
            <p:ph type="body" sz="quarter" idx="17" hasCustomPrompt="1"/>
          </p:nvPr>
        </p:nvSpPr>
        <p:spPr>
          <a:xfrm>
            <a:off x="1822119" y="2646985"/>
            <a:ext cx="9264090" cy="734743"/>
          </a:xfrm>
        </p:spPr>
        <p:txBody>
          <a:bodyPr lIns="4572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54" name="Text Placeholder 3"/>
          <p:cNvSpPr>
            <a:spLocks noGrp="1"/>
          </p:cNvSpPr>
          <p:nvPr>
            <p:ph type="body" sz="quarter" idx="19" hasCustomPrompt="1"/>
          </p:nvPr>
        </p:nvSpPr>
        <p:spPr>
          <a:xfrm>
            <a:off x="1822119" y="3568490"/>
            <a:ext cx="9264090" cy="734743"/>
          </a:xfrm>
        </p:spPr>
        <p:txBody>
          <a:bodyPr lIns="4572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58" name="Text Placeholder 3"/>
          <p:cNvSpPr>
            <a:spLocks noGrp="1"/>
          </p:cNvSpPr>
          <p:nvPr>
            <p:ph type="body" sz="quarter" idx="21" hasCustomPrompt="1"/>
          </p:nvPr>
        </p:nvSpPr>
        <p:spPr>
          <a:xfrm>
            <a:off x="1822119" y="4514466"/>
            <a:ext cx="9264090" cy="734743"/>
          </a:xfrm>
        </p:spPr>
        <p:txBody>
          <a:bodyPr lIns="4572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Text Placeholder 3"/>
          <p:cNvSpPr>
            <a:spLocks noGrp="1"/>
          </p:cNvSpPr>
          <p:nvPr>
            <p:ph type="body" sz="quarter" idx="23" hasCustomPrompt="1"/>
          </p:nvPr>
        </p:nvSpPr>
        <p:spPr>
          <a:xfrm>
            <a:off x="1829013" y="5457219"/>
            <a:ext cx="9264090" cy="734743"/>
          </a:xfrm>
        </p:spPr>
        <p:txBody>
          <a:bodyPr lIns="4572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0" name="Content Placeholder 11"/>
          <p:cNvSpPr>
            <a:spLocks noGrp="1"/>
          </p:cNvSpPr>
          <p:nvPr>
            <p:ph sz="quarter" idx="24" hasCustomPrompt="1"/>
          </p:nvPr>
        </p:nvSpPr>
        <p:spPr>
          <a:xfrm>
            <a:off x="887742" y="2671456"/>
            <a:ext cx="685800" cy="685800"/>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21" name="Content Placeholder 11"/>
          <p:cNvSpPr>
            <a:spLocks noGrp="1"/>
          </p:cNvSpPr>
          <p:nvPr>
            <p:ph sz="quarter" idx="25" hasCustomPrompt="1"/>
          </p:nvPr>
        </p:nvSpPr>
        <p:spPr>
          <a:xfrm>
            <a:off x="887742" y="3592961"/>
            <a:ext cx="685800" cy="685800"/>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22" name="Content Placeholder 11"/>
          <p:cNvSpPr>
            <a:spLocks noGrp="1"/>
          </p:cNvSpPr>
          <p:nvPr>
            <p:ph sz="quarter" idx="26" hasCustomPrompt="1"/>
          </p:nvPr>
        </p:nvSpPr>
        <p:spPr>
          <a:xfrm>
            <a:off x="887742" y="4538937"/>
            <a:ext cx="685800" cy="685800"/>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23" name="Content Placeholder 11"/>
          <p:cNvSpPr>
            <a:spLocks noGrp="1"/>
          </p:cNvSpPr>
          <p:nvPr>
            <p:ph sz="quarter" idx="27" hasCustomPrompt="1"/>
          </p:nvPr>
        </p:nvSpPr>
        <p:spPr>
          <a:xfrm>
            <a:off x="887742" y="5481690"/>
            <a:ext cx="685800" cy="685800"/>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cxnSp>
        <p:nvCxnSpPr>
          <p:cNvPr id="18" name="Straight Connector 17"/>
          <p:cNvCxnSpPr/>
          <p:nvPr userDrawn="1"/>
        </p:nvCxnSpPr>
        <p:spPr>
          <a:xfrm>
            <a:off x="1733550" y="1680556"/>
            <a:ext cx="0" cy="73152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a:off x="1733550" y="2648596"/>
            <a:ext cx="0" cy="73152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a:off x="1733550" y="3570101"/>
            <a:ext cx="0" cy="73152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a:off x="1733550" y="4516077"/>
            <a:ext cx="0" cy="73152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a:off x="1733550" y="5458830"/>
            <a:ext cx="0" cy="731520"/>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xEl>
                                              <p:pRg st="0" end="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childTnLst>
                </p:cTn>
              </p:par>
            </p:tnLst>
          </p:tmpl>
        </p:tmplLst>
      </p:bldP>
      <p:bldP spid="15" grpId="0" build="p">
        <p:tmplLst>
          <p:tmpl lvl="1">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P spid="50" grpId="0" build="p">
        <p:tmplLst>
          <p:tmpl lvl="1">
            <p:tnLst>
              <p:par>
                <p:cTn presetID="1" presetClass="entr" presetSubtype="0" fill="hold" nodeType="withEffect">
                  <p:stCondLst>
                    <p:cond delay="0"/>
                  </p:stCondLst>
                  <p:childTnLst>
                    <p:set>
                      <p:cBhvr>
                        <p:cTn dur="1" fill="hold">
                          <p:stCondLst>
                            <p:cond delay="0"/>
                          </p:stCondLst>
                        </p:cTn>
                        <p:tgtEl>
                          <p:spTgt spid="50"/>
                        </p:tgtEl>
                        <p:attrNameLst>
                          <p:attrName>style.visibility</p:attrName>
                        </p:attrNameLst>
                      </p:cBhvr>
                      <p:to>
                        <p:strVal val="visible"/>
                      </p:to>
                    </p:set>
                  </p:childTnLst>
                </p:cTn>
              </p:par>
            </p:tnLst>
          </p:tmpl>
        </p:tmplLst>
      </p:bldP>
      <p:bldP spid="54" grpId="0" build="p">
        <p:tmplLst>
          <p:tmpl lvl="1">
            <p:tnLst>
              <p:par>
                <p:cTn presetID="1" presetClass="entr" presetSubtype="0" fill="hold" nodeType="withEffect">
                  <p:stCondLst>
                    <p:cond delay="0"/>
                  </p:stCondLst>
                  <p:childTnLst>
                    <p:set>
                      <p:cBhvr>
                        <p:cTn dur="1" fill="hold">
                          <p:stCondLst>
                            <p:cond delay="0"/>
                          </p:stCondLst>
                        </p:cTn>
                        <p:tgtEl>
                          <p:spTgt spid="54"/>
                        </p:tgtEl>
                        <p:attrNameLst>
                          <p:attrName>style.visibility</p:attrName>
                        </p:attrNameLst>
                      </p:cBhvr>
                      <p:to>
                        <p:strVal val="visible"/>
                      </p:to>
                    </p:set>
                  </p:childTnLst>
                </p:cTn>
              </p:par>
            </p:tnLst>
          </p:tmpl>
        </p:tmplLst>
      </p:bldP>
      <p:bldP spid="58" grpId="0" build="p">
        <p:tmplLst>
          <p:tmpl lvl="1">
            <p:tnLst>
              <p:par>
                <p:cTn presetID="1" presetClass="entr" presetSubtype="0" fill="hold" nodeType="clickEffect">
                  <p:stCondLst>
                    <p:cond delay="0"/>
                  </p:stCondLst>
                  <p:childTnLst>
                    <p:set>
                      <p:cBhvr>
                        <p:cTn dur="1" fill="hold">
                          <p:stCondLst>
                            <p:cond delay="0"/>
                          </p:stCondLst>
                        </p:cTn>
                        <p:tgtEl>
                          <p:spTgt spid="58"/>
                        </p:tgtEl>
                        <p:attrNameLst>
                          <p:attrName>style.visibility</p:attrName>
                        </p:attrNameLst>
                      </p:cBhvr>
                      <p:to>
                        <p:strVal val="visible"/>
                      </p:to>
                    </p:set>
                  </p:childTnLst>
                </p:cTn>
              </p:par>
            </p:tnLst>
          </p:tmpl>
        </p:tmplLst>
      </p:bldP>
      <p:bldP spid="19" grpId="0" build="p">
        <p:tmplLst>
          <p:tmpl lvl="1">
            <p:tnLst>
              <p:par>
                <p:cTn presetID="1"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20" grpId="0" build="p">
        <p:tmplLst>
          <p:tmpl lvl="1">
            <p:tnLst>
              <p:par>
                <p:cTn presetID="1"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childTnLst>
                </p:cTn>
              </p:par>
            </p:tnLst>
          </p:tmpl>
        </p:tmplLst>
      </p:bldP>
      <p:bldP spid="21" grpId="0" build="p">
        <p:tmplLst>
          <p:tmpl lvl="1">
            <p:tnLst>
              <p:par>
                <p:cTn presetID="1"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childTnLst>
                </p:cTn>
              </p:par>
            </p:tnLst>
          </p:tmpl>
        </p:tmplLst>
      </p:bldP>
      <p:bldP spid="22" grpId="0" build="p">
        <p:tmplLst>
          <p:tmpl lvl="1">
            <p:tnLst>
              <p:par>
                <p:cTn presetID="1"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childTnLst>
                </p:cTn>
              </p:par>
            </p:tnLst>
          </p:tmpl>
        </p:tmplLst>
      </p:bldP>
      <p:bldP spid="23" grpId="0" build="p">
        <p:tmplLst>
          <p:tmpl lvl="1">
            <p:tnLst>
              <p:par>
                <p:cTn presetID="1"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Chunking: Two Items">
    <p:spTree>
      <p:nvGrpSpPr>
        <p:cNvPr id="1" name=""/>
        <p:cNvGrpSpPr/>
        <p:nvPr/>
      </p:nvGrpSpPr>
      <p:grpSpPr>
        <a:xfrm>
          <a:off x="0" y="0"/>
          <a:ext cx="0" cy="0"/>
          <a:chOff x="0" y="0"/>
          <a:chExt cx="0" cy="0"/>
        </a:xfrm>
      </p:grpSpPr>
      <p:sp>
        <p:nvSpPr>
          <p:cNvPr id="21" name="Content Placeholder 10"/>
          <p:cNvSpPr>
            <a:spLocks noGrp="1"/>
          </p:cNvSpPr>
          <p:nvPr>
            <p:ph sz="quarter" idx="11" hasCustomPrompt="1"/>
          </p:nvPr>
        </p:nvSpPr>
        <p:spPr>
          <a:xfrm>
            <a:off x="6217330" y="2182985"/>
            <a:ext cx="5257800" cy="3488267"/>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Content Placeholder 10"/>
          <p:cNvSpPr>
            <a:spLocks noGrp="1"/>
          </p:cNvSpPr>
          <p:nvPr>
            <p:ph sz="quarter" idx="10" hasCustomPrompt="1"/>
          </p:nvPr>
        </p:nvSpPr>
        <p:spPr>
          <a:xfrm>
            <a:off x="706515" y="2182985"/>
            <a:ext cx="5257800" cy="3488267"/>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7"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2145390243"/>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Overview/Summary">
    <p:spTree>
      <p:nvGrpSpPr>
        <p:cNvPr id="1" name=""/>
        <p:cNvGrpSpPr/>
        <p:nvPr/>
      </p:nvGrpSpPr>
      <p:grpSpPr>
        <a:xfrm>
          <a:off x="0" y="0"/>
          <a:ext cx="0" cy="0"/>
          <a:chOff x="0" y="0"/>
          <a:chExt cx="0" cy="0"/>
        </a:xfrm>
      </p:grpSpPr>
      <p:sp>
        <p:nvSpPr>
          <p:cNvPr id="4" name="Rectangle 3"/>
          <p:cNvSpPr/>
          <p:nvPr userDrawn="1"/>
        </p:nvSpPr>
        <p:spPr>
          <a:xfrm>
            <a:off x="0" y="1"/>
            <a:ext cx="4635499" cy="6858000"/>
          </a:xfrm>
          <a:prstGeom prst="rect">
            <a:avLst/>
          </a:prstGeom>
          <a:solidFill>
            <a:schemeClr val="accent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err="1">
              <a:solidFill>
                <a:schemeClr val="bg1"/>
              </a:solidFill>
              <a:latin typeface="Gotham Medium" panose="02000604030000020004" pitchFamily="50" charset="0"/>
            </a:endParaRP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635500" cy="6858000"/>
          </a:xfrm>
          <a:prstGeom prst="rect">
            <a:avLst/>
          </a:prstGeom>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4635500" cy="6858000"/>
          </a:xfrm>
          <a:prstGeom prst="rect">
            <a:avLst/>
          </a:prstGeom>
        </p:spPr>
      </p:pic>
      <p:sp>
        <p:nvSpPr>
          <p:cNvPr id="7" name="Rectangle 6"/>
          <p:cNvSpPr/>
          <p:nvPr userDrawn="1"/>
        </p:nvSpPr>
        <p:spPr>
          <a:xfrm>
            <a:off x="-1463041" y="0"/>
            <a:ext cx="1463041" cy="738664"/>
          </a:xfrm>
          <a:prstGeom prst="rect">
            <a:avLst/>
          </a:prstGeom>
        </p:spPr>
        <p:txBody>
          <a:bodyPr wrap="square">
            <a:spAutoFit/>
          </a:bodyPr>
          <a:lstStyle/>
          <a:p>
            <a:pPr algn="r"/>
            <a:r>
              <a:rPr lang="en-US" sz="1400" b="0" dirty="0">
                <a:latin typeface="Gotham Medium" panose="02000604030000020004" pitchFamily="50" charset="0"/>
              </a:rPr>
              <a:t>This bullet list is </a:t>
            </a:r>
            <a:r>
              <a:rPr lang="en-US" sz="1400" b="1" dirty="0">
                <a:solidFill>
                  <a:schemeClr val="accent1"/>
                </a:solidFill>
                <a:latin typeface="Gotham Medium" panose="02000604030000020004" pitchFamily="50" charset="0"/>
              </a:rPr>
              <a:t>preset</a:t>
            </a:r>
            <a:r>
              <a:rPr lang="en-US" sz="1400" b="0" dirty="0">
                <a:solidFill>
                  <a:schemeClr val="accent1"/>
                </a:solidFill>
                <a:latin typeface="Gotham Medium" panose="02000604030000020004" pitchFamily="50" charset="0"/>
              </a:rPr>
              <a:t> </a:t>
            </a:r>
            <a:r>
              <a:rPr lang="en-US" sz="1400" b="0" dirty="0">
                <a:latin typeface="Gotham Medium" panose="02000604030000020004" pitchFamily="50" charset="0"/>
              </a:rPr>
              <a:t>with </a:t>
            </a:r>
            <a:r>
              <a:rPr lang="en-US" sz="1400" b="1" dirty="0">
                <a:solidFill>
                  <a:schemeClr val="accent1"/>
                </a:solidFill>
                <a:latin typeface="Gotham Medium" panose="02000604030000020004" pitchFamily="50" charset="0"/>
              </a:rPr>
              <a:t>animations</a:t>
            </a:r>
          </a:p>
        </p:txBody>
      </p:sp>
      <p:sp>
        <p:nvSpPr>
          <p:cNvPr id="17" name="Text Placeholder 16"/>
          <p:cNvSpPr>
            <a:spLocks noGrp="1"/>
          </p:cNvSpPr>
          <p:nvPr>
            <p:ph type="body" sz="quarter" idx="12" hasCustomPrompt="1"/>
          </p:nvPr>
        </p:nvSpPr>
        <p:spPr>
          <a:xfrm>
            <a:off x="5181599" y="328230"/>
            <a:ext cx="6463307" cy="5990425"/>
          </a:xfrm>
        </p:spPr>
        <p:txBody>
          <a:bodyPr anchor="ctr"/>
          <a:lstStyle>
            <a:lvl1pPr algn="l">
              <a:lnSpc>
                <a:spcPct val="100000"/>
              </a:lnSpc>
              <a:defRPr sz="2400" baseline="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3" hasCustomPrompt="1"/>
          </p:nvPr>
        </p:nvSpPr>
        <p:spPr>
          <a:xfrm>
            <a:off x="743782" y="1825869"/>
            <a:ext cx="3147933" cy="670243"/>
          </a:xfrm>
        </p:spPr>
        <p:txBody>
          <a:bodyPr anchor="b" anchorCtr="0"/>
          <a:lstStyle>
            <a:lvl1pPr marL="0" indent="0" algn="ctr">
              <a:buNone/>
              <a:defRPr sz="3600" baseline="0">
                <a:solidFill>
                  <a:schemeClr val="bg1"/>
                </a:solidFill>
                <a:latin typeface="+mj-lt"/>
              </a:defRPr>
            </a:lvl1pPr>
            <a:lvl2pPr marL="297073" indent="0" algn="ctr">
              <a:buNone/>
              <a:defRPr sz="3600">
                <a:latin typeface="+mj-lt"/>
              </a:defRPr>
            </a:lvl2pPr>
            <a:lvl3pPr marL="596176" indent="0" algn="ctr">
              <a:buNone/>
              <a:defRPr sz="3600">
                <a:latin typeface="+mj-lt"/>
              </a:defRPr>
            </a:lvl3pPr>
            <a:lvl4pPr marL="882650" indent="0" algn="ctr">
              <a:buNone/>
              <a:defRPr sz="3600">
                <a:latin typeface="+mj-lt"/>
              </a:defRPr>
            </a:lvl4pPr>
            <a:lvl5pPr marL="1096962" indent="0" algn="ctr">
              <a:buNone/>
              <a:defRPr sz="3600">
                <a:latin typeface="+mj-lt"/>
              </a:defRPr>
            </a:lvl5pPr>
          </a:lstStyle>
          <a:p>
            <a:pPr lvl="0"/>
            <a:r>
              <a:rPr lang="en-US" dirty="0"/>
              <a:t>Slide Title</a:t>
            </a:r>
          </a:p>
        </p:txBody>
      </p:sp>
    </p:spTree>
    <p:extLst>
      <p:ext uri="{BB962C8B-B14F-4D97-AF65-F5344CB8AC3E}">
        <p14:creationId xmlns:p14="http://schemas.microsoft.com/office/powerpoint/2010/main" val="103393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ntr" presetSubtype="0" fill="hold" nodeType="withEffect">
                                  <p:stCondLst>
                                    <p:cond delay="5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xit" presetSubtype="0" fill="hold" nodeType="withEffect">
                                  <p:stCondLst>
                                    <p:cond delay="5000"/>
                                  </p:stCondLst>
                                  <p:childTnLst>
                                    <p:set>
                                      <p:cBhvr>
                                        <p:cTn id="10" dur="1" fill="hold">
                                          <p:stCondLst>
                                            <p:cond delay="0"/>
                                          </p:stCondLst>
                                        </p:cTn>
                                        <p:tgtEl>
                                          <p:spTgt spid="11"/>
                                        </p:tgtEl>
                                        <p:attrNameLst>
                                          <p:attrName>style.visibility</p:attrName>
                                        </p:attrNameLst>
                                      </p:cBhvr>
                                      <p:to>
                                        <p:strVal val="hidden"/>
                                      </p:to>
                                    </p:set>
                                  </p:childTnLst>
                                </p:cTn>
                              </p:par>
                            </p:childTnLst>
                          </p:cTn>
                        </p:par>
                        <p:par>
                          <p:cTn id="11" fill="hold">
                            <p:stCondLst>
                              <p:cond delay="5000"/>
                            </p:stCondLst>
                            <p:childTnLst>
                              <p:par>
                                <p:cTn id="12" presetID="1"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0" end="0"/>
                                            </p:txEl>
                                          </p:spTgt>
                                        </p:tgtEl>
                                        <p:attrNameLst>
                                          <p:attrName>ppt_c</p:attrName>
                                        </p:attrNameLst>
                                      </p:cBhvr>
                                      <p:to>
                                        <a:schemeClr val="tx1"/>
                                      </p:to>
                                    </p:animClr>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1" end="1"/>
                                            </p:txEl>
                                          </p:spTgt>
                                        </p:tgtEl>
                                        <p:attrNameLst>
                                          <p:attrName>ppt_c</p:attrName>
                                        </p:attrNameLst>
                                      </p:cBhvr>
                                      <p:to>
                                        <a:schemeClr val="tx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bldLvl="5">
        <p:tmplLst>
          <p:tmpl lvl="1">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1"/>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1"/>
                      </p:to>
                    </p:animClr>
                  </p:subTnLst>
                </p:cTn>
              </p:par>
            </p:tnLst>
          </p:tmpl>
        </p:tmplLst>
      </p:bldP>
    </p:bldLst>
  </p:timing>
  <p:extLst>
    <p:ext uri="{DCECCB84-F9BA-43D5-87BE-67443E8EF086}">
      <p15:sldGuideLst xmlns:p15="http://schemas.microsoft.com/office/powerpoint/2012/main">
        <p15:guide id="1" orient="horz" pos="2160">
          <p15:clr>
            <a:srgbClr val="FBAE40"/>
          </p15:clr>
        </p15:guide>
        <p15:guide id="2" pos="326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Chunking: Three Items">
    <p:spTree>
      <p:nvGrpSpPr>
        <p:cNvPr id="1" name=""/>
        <p:cNvGrpSpPr/>
        <p:nvPr/>
      </p:nvGrpSpPr>
      <p:grpSpPr>
        <a:xfrm>
          <a:off x="0" y="0"/>
          <a:ext cx="0" cy="0"/>
          <a:chOff x="0" y="0"/>
          <a:chExt cx="0" cy="0"/>
        </a:xfrm>
      </p:grpSpPr>
      <p:sp>
        <p:nvSpPr>
          <p:cNvPr id="20" name="Content Placeholder 10"/>
          <p:cNvSpPr>
            <a:spLocks noGrp="1"/>
          </p:cNvSpPr>
          <p:nvPr>
            <p:ph sz="quarter" idx="12" hasCustomPrompt="1"/>
          </p:nvPr>
        </p:nvSpPr>
        <p:spPr>
          <a:xfrm>
            <a:off x="8051306" y="2178583"/>
            <a:ext cx="3429000" cy="3496733"/>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7" name="Content Placeholder 10"/>
          <p:cNvSpPr>
            <a:spLocks noGrp="1"/>
          </p:cNvSpPr>
          <p:nvPr>
            <p:ph sz="quarter" idx="11" hasCustomPrompt="1"/>
          </p:nvPr>
        </p:nvSpPr>
        <p:spPr>
          <a:xfrm>
            <a:off x="4376320" y="2178583"/>
            <a:ext cx="3429000" cy="3496733"/>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Content Placeholder 10"/>
          <p:cNvSpPr>
            <a:spLocks noGrp="1"/>
          </p:cNvSpPr>
          <p:nvPr>
            <p:ph sz="quarter" idx="10" hasCustomPrompt="1"/>
          </p:nvPr>
        </p:nvSpPr>
        <p:spPr>
          <a:xfrm>
            <a:off x="701335" y="2178583"/>
            <a:ext cx="3429000" cy="3496733"/>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9"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2706999072"/>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Chunking: Four Items">
    <p:spTree>
      <p:nvGrpSpPr>
        <p:cNvPr id="1" name=""/>
        <p:cNvGrpSpPr/>
        <p:nvPr/>
      </p:nvGrpSpPr>
      <p:grpSpPr>
        <a:xfrm>
          <a:off x="0" y="0"/>
          <a:ext cx="0" cy="0"/>
          <a:chOff x="0" y="0"/>
          <a:chExt cx="0" cy="0"/>
        </a:xfrm>
      </p:grpSpPr>
      <p:sp>
        <p:nvSpPr>
          <p:cNvPr id="18" name="Content Placeholder 10"/>
          <p:cNvSpPr>
            <a:spLocks noGrp="1"/>
          </p:cNvSpPr>
          <p:nvPr>
            <p:ph sz="quarter" idx="15" hasCustomPrompt="1"/>
          </p:nvPr>
        </p:nvSpPr>
        <p:spPr>
          <a:xfrm>
            <a:off x="6217330" y="4088336"/>
            <a:ext cx="5257800" cy="1618875"/>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7" name="Content Placeholder 10"/>
          <p:cNvSpPr>
            <a:spLocks noGrp="1"/>
          </p:cNvSpPr>
          <p:nvPr>
            <p:ph sz="quarter" idx="14" hasCustomPrompt="1"/>
          </p:nvPr>
        </p:nvSpPr>
        <p:spPr>
          <a:xfrm>
            <a:off x="701336" y="4088336"/>
            <a:ext cx="5257800" cy="1618875"/>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8" name="Content Placeholder 10"/>
          <p:cNvSpPr>
            <a:spLocks noGrp="1"/>
          </p:cNvSpPr>
          <p:nvPr>
            <p:ph sz="quarter" idx="13" hasCustomPrompt="1"/>
          </p:nvPr>
        </p:nvSpPr>
        <p:spPr>
          <a:xfrm>
            <a:off x="6217330" y="2193544"/>
            <a:ext cx="5257800" cy="1618875"/>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7" name="Content Placeholder 10"/>
          <p:cNvSpPr>
            <a:spLocks noGrp="1"/>
          </p:cNvSpPr>
          <p:nvPr>
            <p:ph sz="quarter" idx="12" hasCustomPrompt="1"/>
          </p:nvPr>
        </p:nvSpPr>
        <p:spPr>
          <a:xfrm>
            <a:off x="701336" y="2193544"/>
            <a:ext cx="5257800" cy="1618875"/>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1"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2414537550"/>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Chunking: Five Items">
    <p:spTree>
      <p:nvGrpSpPr>
        <p:cNvPr id="1" name=""/>
        <p:cNvGrpSpPr/>
        <p:nvPr/>
      </p:nvGrpSpPr>
      <p:grpSpPr>
        <a:xfrm>
          <a:off x="0" y="0"/>
          <a:ext cx="0" cy="0"/>
          <a:chOff x="0" y="0"/>
          <a:chExt cx="0" cy="0"/>
        </a:xfrm>
      </p:grpSpPr>
      <p:sp>
        <p:nvSpPr>
          <p:cNvPr id="9" name="Content Placeholder 10"/>
          <p:cNvSpPr>
            <a:spLocks noGrp="1"/>
          </p:cNvSpPr>
          <p:nvPr>
            <p:ph sz="quarter" idx="17" hasCustomPrompt="1"/>
          </p:nvPr>
        </p:nvSpPr>
        <p:spPr>
          <a:xfrm>
            <a:off x="6230520" y="4052679"/>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8" name="Content Placeholder 10"/>
          <p:cNvSpPr>
            <a:spLocks noGrp="1"/>
          </p:cNvSpPr>
          <p:nvPr>
            <p:ph sz="quarter" idx="16" hasCustomPrompt="1"/>
          </p:nvPr>
        </p:nvSpPr>
        <p:spPr>
          <a:xfrm>
            <a:off x="2555535" y="4052679"/>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0" name="Content Placeholder 10"/>
          <p:cNvSpPr>
            <a:spLocks noGrp="1"/>
          </p:cNvSpPr>
          <p:nvPr>
            <p:ph sz="quarter" idx="12" hasCustomPrompt="1"/>
          </p:nvPr>
        </p:nvSpPr>
        <p:spPr>
          <a:xfrm>
            <a:off x="8051306" y="217424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7" name="Content Placeholder 10"/>
          <p:cNvSpPr>
            <a:spLocks noGrp="1"/>
          </p:cNvSpPr>
          <p:nvPr>
            <p:ph sz="quarter" idx="11" hasCustomPrompt="1"/>
          </p:nvPr>
        </p:nvSpPr>
        <p:spPr>
          <a:xfrm>
            <a:off x="4376320" y="217424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Content Placeholder 10"/>
          <p:cNvSpPr>
            <a:spLocks noGrp="1"/>
          </p:cNvSpPr>
          <p:nvPr>
            <p:ph sz="quarter" idx="10" hasCustomPrompt="1"/>
          </p:nvPr>
        </p:nvSpPr>
        <p:spPr>
          <a:xfrm>
            <a:off x="706518" y="217424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1"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240125962"/>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Chunking: Six Items">
    <p:spTree>
      <p:nvGrpSpPr>
        <p:cNvPr id="1" name=""/>
        <p:cNvGrpSpPr/>
        <p:nvPr/>
      </p:nvGrpSpPr>
      <p:grpSpPr>
        <a:xfrm>
          <a:off x="0" y="0"/>
          <a:ext cx="0" cy="0"/>
          <a:chOff x="0" y="0"/>
          <a:chExt cx="0" cy="0"/>
        </a:xfrm>
      </p:grpSpPr>
      <p:sp>
        <p:nvSpPr>
          <p:cNvPr id="10" name="Content Placeholder 10"/>
          <p:cNvSpPr>
            <a:spLocks noGrp="1"/>
          </p:cNvSpPr>
          <p:nvPr>
            <p:ph sz="quarter" idx="18" hasCustomPrompt="1"/>
          </p:nvPr>
        </p:nvSpPr>
        <p:spPr>
          <a:xfrm>
            <a:off x="8051306" y="4042519"/>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9" name="Content Placeholder 10"/>
          <p:cNvSpPr>
            <a:spLocks noGrp="1"/>
          </p:cNvSpPr>
          <p:nvPr>
            <p:ph sz="quarter" idx="17" hasCustomPrompt="1"/>
          </p:nvPr>
        </p:nvSpPr>
        <p:spPr>
          <a:xfrm>
            <a:off x="4376320" y="4042519"/>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8" name="Content Placeholder 10"/>
          <p:cNvSpPr>
            <a:spLocks noGrp="1"/>
          </p:cNvSpPr>
          <p:nvPr>
            <p:ph sz="quarter" idx="16" hasCustomPrompt="1"/>
          </p:nvPr>
        </p:nvSpPr>
        <p:spPr>
          <a:xfrm>
            <a:off x="701335" y="4042519"/>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0" name="Content Placeholder 10"/>
          <p:cNvSpPr>
            <a:spLocks noGrp="1"/>
          </p:cNvSpPr>
          <p:nvPr>
            <p:ph sz="quarter" idx="12" hasCustomPrompt="1"/>
          </p:nvPr>
        </p:nvSpPr>
        <p:spPr>
          <a:xfrm>
            <a:off x="8051306" y="216408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7" name="Content Placeholder 10"/>
          <p:cNvSpPr>
            <a:spLocks noGrp="1"/>
          </p:cNvSpPr>
          <p:nvPr>
            <p:ph sz="quarter" idx="11" hasCustomPrompt="1"/>
          </p:nvPr>
        </p:nvSpPr>
        <p:spPr>
          <a:xfrm>
            <a:off x="4376320" y="216408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Content Placeholder 10"/>
          <p:cNvSpPr>
            <a:spLocks noGrp="1"/>
          </p:cNvSpPr>
          <p:nvPr>
            <p:ph sz="quarter" idx="10" hasCustomPrompt="1"/>
          </p:nvPr>
        </p:nvSpPr>
        <p:spPr>
          <a:xfrm>
            <a:off x="701335" y="2164080"/>
            <a:ext cx="3429000" cy="1643694"/>
          </a:xfrm>
          <a:solidFill>
            <a:schemeClr val="bg2"/>
          </a:solidFill>
        </p:spPr>
        <p:txBody>
          <a:bodyPr lIns="274320" tIns="274320" rIns="274320" bIns="274320" anchor="ctr">
            <a:normAutofit/>
          </a:bodyPr>
          <a:lstStyle>
            <a:lvl1pPr marL="0" indent="0" algn="ctr">
              <a:buNone/>
              <a:defRPr sz="24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1"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780600363"/>
      </p:ext>
    </p:extLst>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ab">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2323987"/>
            <a:ext cx="12192000" cy="45340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5" name="Rectangle 4"/>
          <p:cNvSpPr/>
          <p:nvPr userDrawn="1"/>
        </p:nvSpPr>
        <p:spPr>
          <a:xfrm>
            <a:off x="0" y="182880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 Placeholder 6"/>
          <p:cNvSpPr>
            <a:spLocks noGrp="1"/>
          </p:cNvSpPr>
          <p:nvPr>
            <p:ph type="body" sz="quarter" idx="10" hasCustomPrompt="1"/>
          </p:nvPr>
        </p:nvSpPr>
        <p:spPr>
          <a:xfrm>
            <a:off x="374904" y="2633472"/>
            <a:ext cx="11436096" cy="3740904"/>
          </a:xfrm>
        </p:spPr>
        <p:txBody>
          <a:bodyPr anchor="ctr"/>
          <a:lstStyle>
            <a:lvl1pPr marL="0" indent="0">
              <a:buNone/>
              <a:defRPr sz="1800" baseline="0">
                <a:solidFill>
                  <a:schemeClr val="bg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solidFill>
                  <a:schemeClr val="bg1"/>
                </a:solidFill>
              </a:defRPr>
            </a:lvl1pPr>
          </a:lstStyle>
          <a:p>
            <a:r>
              <a:rPr lang="en-US" dirty="0"/>
              <a:t>Click to Add Slide Title in </a:t>
            </a:r>
            <a:r>
              <a:rPr lang="en-US" dirty="0" err="1"/>
              <a:t>Titlecase</a:t>
            </a:r>
            <a:endParaRPr lang="en-US" dirty="0"/>
          </a:p>
        </p:txBody>
      </p:sp>
      <p:sp>
        <p:nvSpPr>
          <p:cNvPr id="13" name="Text Placeholder 12"/>
          <p:cNvSpPr>
            <a:spLocks noGrp="1"/>
          </p:cNvSpPr>
          <p:nvPr>
            <p:ph type="body" sz="quarter" idx="15" hasCustomPrompt="1"/>
          </p:nvPr>
        </p:nvSpPr>
        <p:spPr>
          <a:xfrm>
            <a:off x="701335" y="1160399"/>
            <a:ext cx="10778972" cy="369553"/>
          </a:xfrm>
        </p:spPr>
        <p:txBody>
          <a:bodyPr anchor="ctr"/>
          <a:lstStyle>
            <a:lvl1pPr algn="ctr">
              <a:defRPr sz="2200" baseline="0">
                <a:solidFill>
                  <a:schemeClr val="bg1"/>
                </a:solidFill>
                <a:latin typeface="+mj-lt"/>
              </a:defRPr>
            </a:lvl1pPr>
            <a:lvl2pPr algn="ctr">
              <a:defRPr/>
            </a:lvl2pPr>
            <a:lvl3pPr algn="ctr">
              <a:defRPr/>
            </a:lvl3pPr>
            <a:lvl4pPr algn="ctr">
              <a:defRPr/>
            </a:lvl4pPr>
            <a:lvl5pPr algn="ctr">
              <a:defRPr/>
            </a:lvl5pPr>
          </a:lstStyle>
          <a:p>
            <a:pPr lvl="0"/>
            <a:r>
              <a:rPr lang="en-US" dirty="0"/>
              <a:t>Click to add a line </a:t>
            </a:r>
            <a:r>
              <a:rPr lang="en-US"/>
              <a:t>of text here </a:t>
            </a:r>
            <a:r>
              <a:rPr lang="en-US" dirty="0"/>
              <a:t>if needed</a:t>
            </a:r>
          </a:p>
        </p:txBody>
      </p:sp>
      <p:sp>
        <p:nvSpPr>
          <p:cNvPr id="10" name="Text Placeholder 9"/>
          <p:cNvSpPr>
            <a:spLocks noGrp="1"/>
          </p:cNvSpPr>
          <p:nvPr>
            <p:ph type="body" sz="quarter" idx="17" hasCustomPrompt="1"/>
          </p:nvPr>
        </p:nvSpPr>
        <p:spPr>
          <a:xfrm>
            <a:off x="374904" y="1938053"/>
            <a:ext cx="3696353" cy="447826"/>
          </a:xfrm>
        </p:spPr>
        <p:txBody>
          <a:bodyPr anchor="ctr"/>
          <a:lstStyle>
            <a:lvl1pPr>
              <a:defRPr sz="1800">
                <a:solidFill>
                  <a:schemeClr val="bg1"/>
                </a:solidFill>
              </a:defRPr>
            </a:lvl1pPr>
          </a:lstStyle>
          <a:p>
            <a:pPr lvl="0"/>
            <a:r>
              <a:rPr lang="en-US"/>
              <a:t>Filename.here</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wo Tabbed Sections">
    <p:bg>
      <p:bgPr>
        <a:solidFill>
          <a:schemeClr val="tx1"/>
        </a:solidFill>
        <a:effectLst/>
      </p:bgPr>
    </p:bg>
    <p:spTree>
      <p:nvGrpSpPr>
        <p:cNvPr id="1" name=""/>
        <p:cNvGrpSpPr/>
        <p:nvPr/>
      </p:nvGrpSpPr>
      <p:grpSpPr>
        <a:xfrm>
          <a:off x="0" y="0"/>
          <a:ext cx="0" cy="0"/>
          <a:chOff x="0" y="0"/>
          <a:chExt cx="0" cy="0"/>
        </a:xfrm>
      </p:grpSpPr>
      <p:sp>
        <p:nvSpPr>
          <p:cNvPr id="12" name="Rectangle 11"/>
          <p:cNvSpPr/>
          <p:nvPr userDrawn="1"/>
        </p:nvSpPr>
        <p:spPr>
          <a:xfrm>
            <a:off x="1" y="2323987"/>
            <a:ext cx="5932448" cy="45340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13" name="Rectangle 12"/>
          <p:cNvSpPr/>
          <p:nvPr userDrawn="1"/>
        </p:nvSpPr>
        <p:spPr>
          <a:xfrm>
            <a:off x="0" y="182880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 Placeholder 6"/>
          <p:cNvSpPr>
            <a:spLocks noGrp="1"/>
          </p:cNvSpPr>
          <p:nvPr>
            <p:ph type="body" sz="quarter" idx="10" hasCustomPrompt="1"/>
          </p:nvPr>
        </p:nvSpPr>
        <p:spPr>
          <a:xfrm>
            <a:off x="376483" y="2756014"/>
            <a:ext cx="5098766" cy="3618362"/>
          </a:xfrm>
        </p:spPr>
        <p:txBody>
          <a:bodyPr anchor="ctr"/>
          <a:lstStyle>
            <a:lvl1pPr marL="0" indent="0">
              <a:buNone/>
              <a:defRPr sz="1800" baseline="0">
                <a:solidFill>
                  <a:schemeClr val="bg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solidFill>
                  <a:schemeClr val="bg1"/>
                </a:solidFill>
              </a:defRPr>
            </a:lvl1pPr>
          </a:lstStyle>
          <a:p>
            <a:r>
              <a:rPr lang="en-US" dirty="0"/>
              <a:t>Click to Add Slide Title in </a:t>
            </a:r>
            <a:r>
              <a:rPr lang="en-US" dirty="0" err="1"/>
              <a:t>Titlecase</a:t>
            </a:r>
            <a:endParaRPr lang="en-US" dirty="0"/>
          </a:p>
        </p:txBody>
      </p:sp>
      <p:sp>
        <p:nvSpPr>
          <p:cNvPr id="17" name="Text Placeholder 12"/>
          <p:cNvSpPr>
            <a:spLocks noGrp="1"/>
          </p:cNvSpPr>
          <p:nvPr>
            <p:ph type="body" sz="quarter" idx="15" hasCustomPrompt="1"/>
          </p:nvPr>
        </p:nvSpPr>
        <p:spPr>
          <a:xfrm>
            <a:off x="701335" y="1160399"/>
            <a:ext cx="10778972" cy="369553"/>
          </a:xfrm>
        </p:spPr>
        <p:txBody>
          <a:bodyPr anchor="ctr"/>
          <a:lstStyle>
            <a:lvl1pPr algn="ctr">
              <a:defRPr sz="2200" baseline="0">
                <a:solidFill>
                  <a:schemeClr val="bg1"/>
                </a:solidFill>
                <a:latin typeface="+mj-lt"/>
              </a:defRPr>
            </a:lvl1pPr>
            <a:lvl2pPr algn="ctr">
              <a:defRPr/>
            </a:lvl2pPr>
            <a:lvl3pPr algn="ctr">
              <a:defRPr/>
            </a:lvl3pPr>
            <a:lvl4pPr algn="ctr">
              <a:defRPr/>
            </a:lvl4pPr>
            <a:lvl5pPr algn="ctr">
              <a:defRPr/>
            </a:lvl5pPr>
          </a:lstStyle>
          <a:p>
            <a:pPr lvl="0"/>
            <a:r>
              <a:rPr lang="en-US" dirty="0"/>
              <a:t>Click to add a line </a:t>
            </a:r>
            <a:r>
              <a:rPr lang="en-US"/>
              <a:t>of text here </a:t>
            </a:r>
            <a:r>
              <a:rPr lang="en-US" dirty="0"/>
              <a:t>if needed</a:t>
            </a:r>
          </a:p>
        </p:txBody>
      </p:sp>
      <p:sp>
        <p:nvSpPr>
          <p:cNvPr id="3" name="Text Placeholder 2"/>
          <p:cNvSpPr>
            <a:spLocks noGrp="1"/>
          </p:cNvSpPr>
          <p:nvPr>
            <p:ph type="body" sz="quarter" idx="19" hasCustomPrompt="1"/>
          </p:nvPr>
        </p:nvSpPr>
        <p:spPr>
          <a:xfrm>
            <a:off x="376482" y="1934332"/>
            <a:ext cx="3626557" cy="442077"/>
          </a:xfrm>
        </p:spPr>
        <p:txBody>
          <a:bodyPr anchor="ctr"/>
          <a:lstStyle>
            <a:lvl1pPr>
              <a:defRPr sz="1800">
                <a:solidFill>
                  <a:schemeClr val="bg1"/>
                </a:solidFill>
              </a:defRPr>
            </a:lvl1pPr>
          </a:lstStyle>
          <a:p>
            <a:pPr lvl="0"/>
            <a:r>
              <a:rPr lang="en-US" dirty="0" err="1"/>
              <a:t>Filename.here</a:t>
            </a:r>
            <a:endParaRPr lang="en-US" dirty="0"/>
          </a:p>
        </p:txBody>
      </p:sp>
      <p:sp>
        <p:nvSpPr>
          <p:cNvPr id="30" name="Rectangle 29"/>
          <p:cNvSpPr/>
          <p:nvPr userDrawn="1"/>
        </p:nvSpPr>
        <p:spPr>
          <a:xfrm>
            <a:off x="6259552" y="2323987"/>
            <a:ext cx="5932448" cy="45340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31" name="Rectangle 30"/>
          <p:cNvSpPr/>
          <p:nvPr userDrawn="1"/>
        </p:nvSpPr>
        <p:spPr>
          <a:xfrm>
            <a:off x="6259551" y="182880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5" name="Text Placeholder 4"/>
          <p:cNvSpPr>
            <a:spLocks noGrp="1"/>
          </p:cNvSpPr>
          <p:nvPr>
            <p:ph type="body" sz="quarter" idx="20" hasCustomPrompt="1"/>
          </p:nvPr>
        </p:nvSpPr>
        <p:spPr>
          <a:xfrm>
            <a:off x="6624320" y="2755900"/>
            <a:ext cx="5212080" cy="3695700"/>
          </a:xfrm>
        </p:spPr>
        <p:txBody>
          <a:bodyPr anchor="ctr"/>
          <a:lstStyle>
            <a:lvl1pPr>
              <a:defRPr sz="1800">
                <a:solidFill>
                  <a:schemeClr val="bg1"/>
                </a:solidFill>
                <a:latin typeface="Roboto Mono" charset="0"/>
                <a:ea typeface="Roboto Mono" charset="0"/>
                <a:cs typeface="Roboto Mono" charset="0"/>
              </a:defRPr>
            </a:lvl1pPr>
          </a:lstStyle>
          <a:p>
            <a:pPr lvl="0"/>
            <a:r>
              <a:rPr lang="en-US"/>
              <a:t>Click to add code</a:t>
            </a:r>
            <a:endParaRPr lang="en-US" dirty="0"/>
          </a:p>
        </p:txBody>
      </p:sp>
      <p:sp>
        <p:nvSpPr>
          <p:cNvPr id="9" name="Text Placeholder 8"/>
          <p:cNvSpPr>
            <a:spLocks noGrp="1"/>
          </p:cNvSpPr>
          <p:nvPr>
            <p:ph type="body" sz="quarter" idx="21" hasCustomPrompt="1"/>
          </p:nvPr>
        </p:nvSpPr>
        <p:spPr>
          <a:xfrm>
            <a:off x="6624638" y="1933575"/>
            <a:ext cx="3738562" cy="442913"/>
          </a:xfrm>
        </p:spPr>
        <p:txBody>
          <a:bodyPr anchor="ctr"/>
          <a:lstStyle>
            <a:lvl1pPr>
              <a:defRPr sz="1800">
                <a:solidFill>
                  <a:schemeClr val="bg1"/>
                </a:solidFill>
              </a:defRPr>
            </a:lvl1pPr>
          </a:lstStyle>
          <a:p>
            <a:pPr lvl="0"/>
            <a:r>
              <a:rPr lang="en-US" dirty="0" err="1"/>
              <a:t>Filename.here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de: Half Page with Tab and Output Section">
    <p:bg>
      <p:bgPr>
        <a:solidFill>
          <a:schemeClr val="tx1"/>
        </a:solidFill>
        <a:effectLst/>
      </p:bgPr>
    </p:bg>
    <p:spTree>
      <p:nvGrpSpPr>
        <p:cNvPr id="1" name=""/>
        <p:cNvGrpSpPr/>
        <p:nvPr/>
      </p:nvGrpSpPr>
      <p:grpSpPr>
        <a:xfrm>
          <a:off x="0" y="0"/>
          <a:ext cx="0" cy="0"/>
          <a:chOff x="0" y="0"/>
          <a:chExt cx="0" cy="0"/>
        </a:xfrm>
      </p:grpSpPr>
      <p:sp>
        <p:nvSpPr>
          <p:cNvPr id="11" name="Rectangle 10"/>
          <p:cNvSpPr/>
          <p:nvPr userDrawn="1"/>
        </p:nvSpPr>
        <p:spPr>
          <a:xfrm>
            <a:off x="7899657" y="2323987"/>
            <a:ext cx="4281714" cy="4534013"/>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13" name="Text Placeholder 6"/>
          <p:cNvSpPr>
            <a:spLocks noGrp="1"/>
          </p:cNvSpPr>
          <p:nvPr>
            <p:ph type="body" sz="quarter" idx="11" hasCustomPrompt="1"/>
          </p:nvPr>
        </p:nvSpPr>
        <p:spPr>
          <a:xfrm>
            <a:off x="8600992" y="2615862"/>
            <a:ext cx="3045576" cy="3758514"/>
          </a:xfrm>
        </p:spPr>
        <p:txBody>
          <a:bodyPr anchor="ctr" anchorCtr="0"/>
          <a:lstStyle>
            <a:lvl1pPr marL="0" indent="0">
              <a:buNone/>
              <a:defRPr sz="1800" baseline="0">
                <a:solidFill>
                  <a:schemeClr val="tx1">
                    <a:lumMod val="7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Console</a:t>
            </a:r>
          </a:p>
        </p:txBody>
      </p:sp>
      <p:sp>
        <p:nvSpPr>
          <p:cNvPr id="3" name="Rectangle 2"/>
          <p:cNvSpPr/>
          <p:nvPr userDrawn="1"/>
        </p:nvSpPr>
        <p:spPr>
          <a:xfrm>
            <a:off x="-1" y="2323987"/>
            <a:ext cx="7899657" cy="45340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2" name="Rectangle 1"/>
          <p:cNvSpPr/>
          <p:nvPr userDrawn="1"/>
        </p:nvSpPr>
        <p:spPr>
          <a:xfrm>
            <a:off x="0" y="182880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 Placeholder 6"/>
          <p:cNvSpPr>
            <a:spLocks noGrp="1"/>
          </p:cNvSpPr>
          <p:nvPr>
            <p:ph type="body" sz="quarter" idx="10" hasCustomPrompt="1"/>
          </p:nvPr>
        </p:nvSpPr>
        <p:spPr>
          <a:xfrm>
            <a:off x="374904" y="2615862"/>
            <a:ext cx="7125929" cy="3758514"/>
          </a:xfrm>
        </p:spPr>
        <p:txBody>
          <a:bodyPr anchor="ctr" anchorCtr="0"/>
          <a:lstStyle>
            <a:lvl1pPr marL="0" indent="0">
              <a:buNone/>
              <a:defRPr sz="1800" baseline="0">
                <a:solidFill>
                  <a:schemeClr val="bg1">
                    <a:lumMod val="9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706518" y="588391"/>
            <a:ext cx="10778971" cy="437131"/>
          </a:xfrm>
          <a:prstGeom prst="rect">
            <a:avLst/>
          </a:prstGeom>
        </p:spPr>
        <p:txBody>
          <a:bodyPr vert="horz" lIns="0" tIns="0" rIns="87919" bIns="0" rtlCol="0" anchor="ctr" anchorCtr="0">
            <a:noAutofit/>
          </a:bodyPr>
          <a:lstStyle>
            <a:lvl1pPr algn="ctr">
              <a:defRPr baseline="0">
                <a:solidFill>
                  <a:schemeClr val="bg1"/>
                </a:solidFill>
              </a:defRPr>
            </a:lvl1pPr>
          </a:lstStyle>
          <a:p>
            <a:r>
              <a:rPr lang="en-US" dirty="0"/>
              <a:t>Code Title-Output</a:t>
            </a:r>
          </a:p>
        </p:txBody>
      </p:sp>
      <p:sp>
        <p:nvSpPr>
          <p:cNvPr id="10" name="Text Placeholder 12"/>
          <p:cNvSpPr>
            <a:spLocks noGrp="1"/>
          </p:cNvSpPr>
          <p:nvPr>
            <p:ph type="body" sz="quarter" idx="15" hasCustomPrompt="1"/>
          </p:nvPr>
        </p:nvSpPr>
        <p:spPr>
          <a:xfrm>
            <a:off x="701335" y="1160399"/>
            <a:ext cx="10778972" cy="369553"/>
          </a:xfrm>
        </p:spPr>
        <p:txBody>
          <a:bodyPr anchor="ctr"/>
          <a:lstStyle>
            <a:lvl1pPr algn="ctr">
              <a:defRPr sz="2200" baseline="0">
                <a:solidFill>
                  <a:schemeClr val="bg1"/>
                </a:solidFill>
                <a:latin typeface="+mj-lt"/>
              </a:defRPr>
            </a:lvl1pPr>
            <a:lvl2pPr algn="ctr">
              <a:defRPr/>
            </a:lvl2pPr>
            <a:lvl3pPr algn="ctr">
              <a:defRPr/>
            </a:lvl3pPr>
            <a:lvl4pPr algn="ctr">
              <a:defRPr/>
            </a:lvl4pPr>
            <a:lvl5pPr algn="ctr">
              <a:defRPr/>
            </a:lvl5pPr>
          </a:lstStyle>
          <a:p>
            <a:pPr lvl="0"/>
            <a:r>
              <a:rPr lang="en-US" dirty="0"/>
              <a:t>Click to add a line </a:t>
            </a:r>
            <a:r>
              <a:rPr lang="en-US"/>
              <a:t>of text here </a:t>
            </a:r>
            <a:r>
              <a:rPr lang="en-US" dirty="0"/>
              <a:t>if needed</a:t>
            </a:r>
          </a:p>
        </p:txBody>
      </p:sp>
      <p:sp>
        <p:nvSpPr>
          <p:cNvPr id="5" name="Text Placeholder 4"/>
          <p:cNvSpPr>
            <a:spLocks noGrp="1"/>
          </p:cNvSpPr>
          <p:nvPr>
            <p:ph type="body" idx="17" hasCustomPrompt="1"/>
          </p:nvPr>
        </p:nvSpPr>
        <p:spPr>
          <a:xfrm>
            <a:off x="365758" y="1934332"/>
            <a:ext cx="3606801" cy="442077"/>
          </a:xfrm>
        </p:spPr>
        <p:txBody>
          <a:bodyPr anchor="ctr"/>
          <a:lstStyle>
            <a:lvl1pPr>
              <a:defRPr sz="1800">
                <a:solidFill>
                  <a:schemeClr val="bg1"/>
                </a:solidFill>
              </a:defRPr>
            </a:lvl1pPr>
          </a:lstStyle>
          <a:p>
            <a:pPr lvl="0"/>
            <a:r>
              <a:rPr lang="en-US"/>
              <a:t>Filename.here</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de: Half Page Title Left and Tab Right">
    <p:bg>
      <p:bgPr>
        <a:solidFill>
          <a:schemeClr val="tx1"/>
        </a:solidFill>
        <a:effectLst/>
      </p:bgPr>
    </p:bg>
    <p:spTree>
      <p:nvGrpSpPr>
        <p:cNvPr id="1" name=""/>
        <p:cNvGrpSpPr/>
        <p:nvPr/>
      </p:nvGrpSpPr>
      <p:grpSpPr>
        <a:xfrm>
          <a:off x="0" y="0"/>
          <a:ext cx="0" cy="0"/>
          <a:chOff x="0" y="0"/>
          <a:chExt cx="0" cy="0"/>
        </a:xfrm>
      </p:grpSpPr>
      <p:sp>
        <p:nvSpPr>
          <p:cNvPr id="11" name="Rectangle 10"/>
          <p:cNvSpPr/>
          <p:nvPr userDrawn="1"/>
        </p:nvSpPr>
        <p:spPr>
          <a:xfrm>
            <a:off x="4460534" y="495187"/>
            <a:ext cx="7731465" cy="63628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12" name="Rectangle 11"/>
          <p:cNvSpPr/>
          <p:nvPr userDrawn="1"/>
        </p:nvSpPr>
        <p:spPr>
          <a:xfrm>
            <a:off x="4460535" y="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13" name="Text Placeholder 6"/>
          <p:cNvSpPr>
            <a:spLocks noGrp="1"/>
          </p:cNvSpPr>
          <p:nvPr>
            <p:ph type="body" sz="quarter" idx="11" hasCustomPrompt="1"/>
          </p:nvPr>
        </p:nvSpPr>
        <p:spPr>
          <a:xfrm>
            <a:off x="4738586" y="787061"/>
            <a:ext cx="7038886" cy="5573397"/>
          </a:xfrm>
        </p:spPr>
        <p:txBody>
          <a:bodyPr anchor="ctr" anchorCtr="0"/>
          <a:lstStyle>
            <a:lvl1pPr marL="0" indent="0">
              <a:buNone/>
              <a:defRPr sz="1800" baseline="0">
                <a:solidFill>
                  <a:schemeClr val="bg1">
                    <a:lumMod val="9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464975" y="3022262"/>
            <a:ext cx="3526453" cy="635338"/>
          </a:xfrm>
          <a:prstGeom prst="rect">
            <a:avLst/>
          </a:prstGeom>
        </p:spPr>
        <p:txBody>
          <a:bodyPr vert="horz" lIns="0" tIns="0" rIns="87919" bIns="0" rtlCol="0" anchor="ctr" anchorCtr="0">
            <a:noAutofit/>
          </a:bodyPr>
          <a:lstStyle>
            <a:lvl1pPr algn="ctr">
              <a:defRPr sz="3000" baseline="0">
                <a:solidFill>
                  <a:schemeClr val="bg1">
                    <a:lumMod val="95000"/>
                  </a:schemeClr>
                </a:solidFill>
              </a:defRPr>
            </a:lvl1pPr>
          </a:lstStyle>
          <a:p>
            <a:r>
              <a:rPr lang="en-US" dirty="0"/>
              <a:t>Code Title Here</a:t>
            </a:r>
          </a:p>
        </p:txBody>
      </p:sp>
      <p:sp>
        <p:nvSpPr>
          <p:cNvPr id="3" name="Text Placeholder 2"/>
          <p:cNvSpPr>
            <a:spLocks noGrp="1"/>
          </p:cNvSpPr>
          <p:nvPr>
            <p:ph type="body" sz="quarter" idx="17" hasCustomPrompt="1"/>
          </p:nvPr>
        </p:nvSpPr>
        <p:spPr>
          <a:xfrm>
            <a:off x="4738688" y="105531"/>
            <a:ext cx="3810952" cy="442077"/>
          </a:xfrm>
        </p:spPr>
        <p:txBody>
          <a:bodyPr anchor="ctr"/>
          <a:lstStyle>
            <a:lvl1pPr>
              <a:defRPr sz="1800">
                <a:solidFill>
                  <a:schemeClr val="bg1"/>
                </a:solidFill>
              </a:defRPr>
            </a:lvl1pPr>
          </a:lstStyle>
          <a:p>
            <a:pPr lvl="0"/>
            <a:r>
              <a:rPr lang="en-US"/>
              <a:t>Filename.here</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de: Full Page with Tab">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495187"/>
            <a:ext cx="12192000" cy="636281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2" name="Rectangle 1"/>
          <p:cNvSpPr/>
          <p:nvPr userDrawn="1"/>
        </p:nvSpPr>
        <p:spPr>
          <a:xfrm>
            <a:off x="0" y="0"/>
            <a:ext cx="4281714"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 Placeholder 6"/>
          <p:cNvSpPr>
            <a:spLocks noGrp="1"/>
          </p:cNvSpPr>
          <p:nvPr>
            <p:ph type="body" sz="quarter" idx="10" hasCustomPrompt="1"/>
          </p:nvPr>
        </p:nvSpPr>
        <p:spPr>
          <a:xfrm>
            <a:off x="365760" y="787061"/>
            <a:ext cx="11436096" cy="5699083"/>
          </a:xfrm>
        </p:spPr>
        <p:txBody>
          <a:bodyPr anchor="ctr" anchorCtr="0"/>
          <a:lstStyle>
            <a:lvl1pPr marL="0" indent="0">
              <a:buNone/>
              <a:defRPr sz="1800" baseline="0">
                <a:solidFill>
                  <a:schemeClr val="bg1">
                    <a:lumMod val="9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8" name="Text Placeholder 22"/>
          <p:cNvSpPr>
            <a:spLocks noGrp="1"/>
          </p:cNvSpPr>
          <p:nvPr>
            <p:ph type="body" sz="quarter" idx="13" hasCustomPrompt="1"/>
          </p:nvPr>
        </p:nvSpPr>
        <p:spPr>
          <a:xfrm>
            <a:off x="365760" y="157116"/>
            <a:ext cx="3265547" cy="419592"/>
          </a:xfrm>
        </p:spPr>
        <p:txBody>
          <a:bodyPr anchor="ctr"/>
          <a:lstStyle>
            <a:lvl1pPr>
              <a:defRPr sz="1600" baseline="0">
                <a:solidFill>
                  <a:schemeClr val="bg1"/>
                </a:solidFill>
                <a:latin typeface="+mn-lt"/>
              </a:defRPr>
            </a:lvl1pPr>
          </a:lstStyle>
          <a:p>
            <a:pPr lvl="0"/>
            <a:r>
              <a:rPr lang="en-US" dirty="0" err="1"/>
              <a:t>Filename.here</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Dark Full Page with Title and Description">
    <p:bg>
      <p:bgPr>
        <a:solidFill>
          <a:schemeClr val="bg2">
            <a:lumMod val="10000"/>
          </a:schemeClr>
        </a:solidFill>
        <a:effectLst/>
      </p:bgPr>
    </p:bg>
    <p:spTree>
      <p:nvGrpSpPr>
        <p:cNvPr id="1" name=""/>
        <p:cNvGrpSpPr/>
        <p:nvPr/>
      </p:nvGrpSpPr>
      <p:grpSpPr>
        <a:xfrm>
          <a:off x="0" y="0"/>
          <a:ext cx="0" cy="0"/>
          <a:chOff x="0" y="0"/>
          <a:chExt cx="0" cy="0"/>
        </a:xfrm>
      </p:grpSpPr>
      <p:sp>
        <p:nvSpPr>
          <p:cNvPr id="6" name="Text Placeholder 6"/>
          <p:cNvSpPr>
            <a:spLocks noGrp="1"/>
          </p:cNvSpPr>
          <p:nvPr>
            <p:ph type="body" sz="quarter" idx="10" hasCustomPrompt="1"/>
          </p:nvPr>
        </p:nvSpPr>
        <p:spPr>
          <a:xfrm>
            <a:off x="374904" y="1458410"/>
            <a:ext cx="11414760" cy="4915966"/>
          </a:xfrm>
        </p:spPr>
        <p:txBody>
          <a:bodyPr anchor="ctr"/>
          <a:lstStyle>
            <a:lvl1pPr marL="0" indent="0">
              <a:buNone/>
              <a:defRPr sz="1800" baseline="0">
                <a:solidFill>
                  <a:schemeClr val="bg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5" name="Title Placeholder 1"/>
          <p:cNvSpPr>
            <a:spLocks noGrp="1"/>
          </p:cNvSpPr>
          <p:nvPr>
            <p:ph type="title" hasCustomPrompt="1"/>
          </p:nvPr>
        </p:nvSpPr>
        <p:spPr>
          <a:xfrm>
            <a:off x="374904" y="377071"/>
            <a:ext cx="11414760" cy="437131"/>
          </a:xfrm>
          <a:prstGeom prst="rect">
            <a:avLst/>
          </a:prstGeom>
        </p:spPr>
        <p:txBody>
          <a:bodyPr vert="horz" lIns="0" tIns="0" rIns="87919" bIns="0" rtlCol="0" anchor="ctr" anchorCtr="0">
            <a:noAutofit/>
          </a:bodyPr>
          <a:lstStyle>
            <a:lvl1pPr algn="ctr">
              <a:defRPr baseline="0">
                <a:solidFill>
                  <a:schemeClr val="bg1"/>
                </a:solidFill>
              </a:defRPr>
            </a:lvl1pPr>
          </a:lstStyle>
          <a:p>
            <a:r>
              <a:rPr lang="en-US" dirty="0"/>
              <a:t>Code Title-Output</a:t>
            </a:r>
          </a:p>
        </p:txBody>
      </p:sp>
      <p:sp>
        <p:nvSpPr>
          <p:cNvPr id="8" name="Text Placeholder 12"/>
          <p:cNvSpPr>
            <a:spLocks noGrp="1"/>
          </p:cNvSpPr>
          <p:nvPr>
            <p:ph type="body" sz="quarter" idx="15" hasCustomPrompt="1"/>
          </p:nvPr>
        </p:nvSpPr>
        <p:spPr>
          <a:xfrm>
            <a:off x="374904" y="914953"/>
            <a:ext cx="11414759" cy="369553"/>
          </a:xfrm>
        </p:spPr>
        <p:txBody>
          <a:bodyPr anchor="ctr"/>
          <a:lstStyle>
            <a:lvl1pPr algn="ctr">
              <a:defRPr sz="2200" baseline="0">
                <a:solidFill>
                  <a:schemeClr val="bg1"/>
                </a:solidFill>
                <a:latin typeface="+mj-lt"/>
              </a:defRPr>
            </a:lvl1pPr>
            <a:lvl2pPr algn="ctr">
              <a:defRPr/>
            </a:lvl2pPr>
            <a:lvl3pPr algn="ctr">
              <a:defRPr/>
            </a:lvl3pPr>
            <a:lvl4pPr algn="ctr">
              <a:defRPr/>
            </a:lvl4pPr>
            <a:lvl5pPr algn="ctr">
              <a:defRPr/>
            </a:lvl5pPr>
          </a:lstStyle>
          <a:p>
            <a:pPr lvl="0"/>
            <a:r>
              <a:rPr lang="en-US" dirty="0"/>
              <a:t>Click to add a line </a:t>
            </a:r>
            <a:r>
              <a:rPr lang="en-US"/>
              <a:t>of text here </a:t>
            </a:r>
            <a:r>
              <a:rPr lang="en-US" dirty="0"/>
              <a:t>if needed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Title 10"/>
          <p:cNvSpPr>
            <a:spLocks noGrp="1"/>
          </p:cNvSpPr>
          <p:nvPr>
            <p:ph type="title" hasCustomPrompt="1"/>
          </p:nvPr>
        </p:nvSpPr>
        <p:spPr>
          <a:xfrm>
            <a:off x="1410073" y="541868"/>
            <a:ext cx="10070237" cy="2800626"/>
          </a:xfrm>
        </p:spPr>
        <p:txBody>
          <a:bodyPr anchor="b"/>
          <a:lstStyle>
            <a:lvl1pPr algn="r">
              <a:defRPr b="0" i="0">
                <a:solidFill>
                  <a:schemeClr val="tx1">
                    <a:lumMod val="50000"/>
                  </a:schemeClr>
                </a:solidFill>
                <a:latin typeface="Gotham Book" panose="02000604040000020004" pitchFamily="50" charset="0"/>
                <a:ea typeface="Gotham Book" panose="02000604040000020004" pitchFamily="50" charset="0"/>
                <a:cs typeface="Gotham Book" panose="02000604040000020004" pitchFamily="50" charset="0"/>
              </a:defRPr>
            </a:lvl1pPr>
          </a:lstStyle>
          <a:p>
            <a:r>
              <a:rPr lang="en-US" dirty="0"/>
              <a:t>Click to Add Section Header in Title Case</a:t>
            </a:r>
          </a:p>
        </p:txBody>
      </p:sp>
      <p:cxnSp>
        <p:nvCxnSpPr>
          <p:cNvPr id="4" name="Straight Connector 3"/>
          <p:cNvCxnSpPr/>
          <p:nvPr userDrawn="1"/>
        </p:nvCxnSpPr>
        <p:spPr>
          <a:xfrm>
            <a:off x="711695" y="3429000"/>
            <a:ext cx="10768615" cy="0"/>
          </a:xfrm>
          <a:prstGeom prst="line">
            <a:avLst/>
          </a:prstGeom>
          <a:ln w="38100">
            <a:gradFill>
              <a:gsLst>
                <a:gs pos="0">
                  <a:schemeClr val="accent1"/>
                </a:gs>
                <a:gs pos="100000">
                  <a:srgbClr val="EC0D7D"/>
                </a:gs>
              </a:gsLst>
              <a:lin ang="4800000" scaled="0"/>
            </a:gradFill>
            <a:headEnd type="non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9283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de: Title Half Page with Tab and Output">
    <p:bg>
      <p:bgPr>
        <a:solidFill>
          <a:srgbClr val="404040"/>
        </a:solidFill>
        <a:effectLst/>
      </p:bgPr>
    </p:bg>
    <p:spTree>
      <p:nvGrpSpPr>
        <p:cNvPr id="1" name=""/>
        <p:cNvGrpSpPr/>
        <p:nvPr/>
      </p:nvGrpSpPr>
      <p:grpSpPr>
        <a:xfrm>
          <a:off x="0" y="0"/>
          <a:ext cx="0" cy="0"/>
          <a:chOff x="0" y="0"/>
          <a:chExt cx="0" cy="0"/>
        </a:xfrm>
      </p:grpSpPr>
      <p:sp>
        <p:nvSpPr>
          <p:cNvPr id="5" name="Rectangle 4"/>
          <p:cNvSpPr/>
          <p:nvPr userDrawn="1"/>
        </p:nvSpPr>
        <p:spPr>
          <a:xfrm>
            <a:off x="0" y="4642811"/>
            <a:ext cx="12192000" cy="2215187"/>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3" name="Rectangle 2"/>
          <p:cNvSpPr/>
          <p:nvPr userDrawn="1"/>
        </p:nvSpPr>
        <p:spPr>
          <a:xfrm>
            <a:off x="0" y="2149450"/>
            <a:ext cx="12192000" cy="2609111"/>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t" anchorCtr="0"/>
          <a:lstStyle/>
          <a:p>
            <a:pPr algn="ctr">
              <a:spcBef>
                <a:spcPts val="600"/>
              </a:spcBef>
            </a:pPr>
            <a:endParaRPr lang="en-US" sz="2000" dirty="0">
              <a:solidFill>
                <a:schemeClr val="bg1"/>
              </a:solidFill>
            </a:endParaRPr>
          </a:p>
        </p:txBody>
      </p:sp>
      <p:sp>
        <p:nvSpPr>
          <p:cNvPr id="2" name="Rectangle 1"/>
          <p:cNvSpPr/>
          <p:nvPr userDrawn="1"/>
        </p:nvSpPr>
        <p:spPr>
          <a:xfrm>
            <a:off x="0" y="1654263"/>
            <a:ext cx="3980329" cy="653143"/>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 Placeholder 6"/>
          <p:cNvSpPr>
            <a:spLocks noGrp="1"/>
          </p:cNvSpPr>
          <p:nvPr>
            <p:ph type="body" sz="quarter" idx="10" hasCustomPrompt="1"/>
          </p:nvPr>
        </p:nvSpPr>
        <p:spPr>
          <a:xfrm>
            <a:off x="374904" y="2441325"/>
            <a:ext cx="11402568" cy="2014928"/>
          </a:xfrm>
        </p:spPr>
        <p:txBody>
          <a:bodyPr anchor="ctr" anchorCtr="0"/>
          <a:lstStyle>
            <a:lvl1pPr marL="0" indent="0">
              <a:buNone/>
              <a:defRPr sz="1800" baseline="0">
                <a:solidFill>
                  <a:schemeClr val="bg1">
                    <a:lumMod val="9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380088" y="588391"/>
            <a:ext cx="11317222" cy="437131"/>
          </a:xfrm>
          <a:prstGeom prst="rect">
            <a:avLst/>
          </a:prstGeom>
        </p:spPr>
        <p:txBody>
          <a:bodyPr vert="horz" lIns="0" tIns="0" rIns="87919" bIns="0" rtlCol="0" anchor="ctr" anchorCtr="0">
            <a:noAutofit/>
          </a:bodyPr>
          <a:lstStyle>
            <a:lvl1pPr algn="ctr">
              <a:defRPr baseline="0">
                <a:solidFill>
                  <a:schemeClr val="bg1"/>
                </a:solidFill>
              </a:defRPr>
            </a:lvl1pPr>
          </a:lstStyle>
          <a:p>
            <a:r>
              <a:rPr lang="en-US" dirty="0"/>
              <a:t>Code Title Half Page-Output</a:t>
            </a:r>
          </a:p>
        </p:txBody>
      </p:sp>
      <p:sp>
        <p:nvSpPr>
          <p:cNvPr id="11" name="Text Placeholder 6"/>
          <p:cNvSpPr>
            <a:spLocks noGrp="1"/>
          </p:cNvSpPr>
          <p:nvPr>
            <p:ph type="body" sz="quarter" idx="11" hasCustomPrompt="1"/>
          </p:nvPr>
        </p:nvSpPr>
        <p:spPr>
          <a:xfrm>
            <a:off x="374904" y="5124351"/>
            <a:ext cx="11402568" cy="1367856"/>
          </a:xfrm>
        </p:spPr>
        <p:txBody>
          <a:bodyPr anchor="t" anchorCtr="0"/>
          <a:lstStyle>
            <a:lvl1pPr marL="0" indent="0">
              <a:buNone/>
              <a:defRPr sz="1800" baseline="0">
                <a:solidFill>
                  <a:schemeClr val="tx1">
                    <a:lumMod val="75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Code output or other items</a:t>
            </a:r>
          </a:p>
        </p:txBody>
      </p:sp>
      <p:sp>
        <p:nvSpPr>
          <p:cNvPr id="12" name="Text Placeholder 22"/>
          <p:cNvSpPr>
            <a:spLocks noGrp="1"/>
          </p:cNvSpPr>
          <p:nvPr>
            <p:ph type="body" sz="quarter" idx="14" hasCustomPrompt="1"/>
          </p:nvPr>
        </p:nvSpPr>
        <p:spPr>
          <a:xfrm>
            <a:off x="365760" y="1811782"/>
            <a:ext cx="2915924" cy="419592"/>
          </a:xfrm>
        </p:spPr>
        <p:txBody>
          <a:bodyPr anchor="ctr"/>
          <a:lstStyle>
            <a:lvl1pPr>
              <a:defRPr sz="1600" baseline="0">
                <a:solidFill>
                  <a:schemeClr val="bg1"/>
                </a:solidFill>
                <a:latin typeface="+mn-lt"/>
              </a:defRPr>
            </a:lvl1pPr>
          </a:lstStyle>
          <a:p>
            <a:pPr lvl="0"/>
            <a:r>
              <a:rPr lang="en-US" dirty="0"/>
              <a:t>Click to add file name</a:t>
            </a:r>
          </a:p>
        </p:txBody>
      </p:sp>
      <p:sp>
        <p:nvSpPr>
          <p:cNvPr id="10" name="Text Placeholder 12"/>
          <p:cNvSpPr>
            <a:spLocks noGrp="1"/>
          </p:cNvSpPr>
          <p:nvPr>
            <p:ph type="body" sz="quarter" idx="15" hasCustomPrompt="1"/>
          </p:nvPr>
        </p:nvSpPr>
        <p:spPr>
          <a:xfrm>
            <a:off x="374904" y="1160399"/>
            <a:ext cx="11322406" cy="369553"/>
          </a:xfrm>
        </p:spPr>
        <p:txBody>
          <a:bodyPr anchor="ctr"/>
          <a:lstStyle>
            <a:lvl1pPr algn="ctr">
              <a:defRPr sz="2200" baseline="0">
                <a:solidFill>
                  <a:schemeClr val="bg1"/>
                </a:solidFill>
                <a:latin typeface="+mj-lt"/>
              </a:defRPr>
            </a:lvl1pPr>
            <a:lvl2pPr algn="ctr">
              <a:defRPr/>
            </a:lvl2pPr>
            <a:lvl3pPr algn="ctr">
              <a:defRPr/>
            </a:lvl3pPr>
            <a:lvl4pPr algn="ctr">
              <a:defRPr/>
            </a:lvl4pPr>
            <a:lvl5pPr algn="ctr">
              <a:defRPr/>
            </a:lvl5pPr>
          </a:lstStyle>
          <a:p>
            <a:pPr lvl="0"/>
            <a:r>
              <a:rPr lang="en-US" dirty="0"/>
              <a:t>Click to add a line </a:t>
            </a:r>
            <a:r>
              <a:rPr lang="en-US"/>
              <a:t>of text here </a:t>
            </a:r>
            <a:r>
              <a:rPr lang="en-US" dirty="0"/>
              <a:t>if needed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de: Dark Half Page Horizontal">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1"/>
            <a:ext cx="12192000" cy="3888257"/>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err="1">
              <a:solidFill>
                <a:schemeClr val="bg1"/>
              </a:solidFill>
              <a:latin typeface="Gotham Medium" panose="02000604030000020004" pitchFamily="50" charset="0"/>
            </a:endParaRPr>
          </a:p>
        </p:txBody>
      </p:sp>
      <p:sp>
        <p:nvSpPr>
          <p:cNvPr id="7" name="Text Placeholder 6"/>
          <p:cNvSpPr>
            <a:spLocks noGrp="1"/>
          </p:cNvSpPr>
          <p:nvPr>
            <p:ph type="body" sz="quarter" idx="10" hasCustomPrompt="1"/>
          </p:nvPr>
        </p:nvSpPr>
        <p:spPr>
          <a:xfrm>
            <a:off x="374904" y="560173"/>
            <a:ext cx="11390376" cy="3039761"/>
          </a:xfrm>
        </p:spPr>
        <p:txBody>
          <a:bodyPr anchor="b"/>
          <a:lstStyle>
            <a:lvl1pPr marL="0" indent="0">
              <a:buNone/>
              <a:defRPr sz="1800" baseline="0">
                <a:solidFill>
                  <a:schemeClr val="bg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8" name="Title 1"/>
          <p:cNvSpPr>
            <a:spLocks noGrp="1"/>
          </p:cNvSpPr>
          <p:nvPr>
            <p:ph type="title" hasCustomPrompt="1"/>
          </p:nvPr>
        </p:nvSpPr>
        <p:spPr>
          <a:xfrm>
            <a:off x="374904" y="4094207"/>
            <a:ext cx="11390376" cy="437131"/>
          </a:xfrm>
        </p:spPr>
        <p:txBody>
          <a:bodyPr/>
          <a:lstStyle>
            <a:lvl1pPr algn="l">
              <a:defRPr>
                <a:latin typeface="+mj-lt"/>
              </a:defRPr>
            </a:lvl1pPr>
          </a:lstStyle>
          <a:p>
            <a:r>
              <a:rPr lang="en-US" dirty="0"/>
              <a:t>Click to Add Slide Title in </a:t>
            </a:r>
            <a:r>
              <a:rPr lang="en-US" dirty="0" err="1"/>
              <a:t>Titlecase</a:t>
            </a:r>
            <a:endParaRPr lang="en-US" dirty="0"/>
          </a:p>
        </p:txBody>
      </p:sp>
      <p:sp>
        <p:nvSpPr>
          <p:cNvPr id="10" name="Content Placeholder 11"/>
          <p:cNvSpPr>
            <a:spLocks noGrp="1"/>
          </p:cNvSpPr>
          <p:nvPr>
            <p:ph sz="quarter" idx="12" hasCustomPrompt="1"/>
          </p:nvPr>
        </p:nvSpPr>
        <p:spPr>
          <a:xfrm>
            <a:off x="374904" y="4737287"/>
            <a:ext cx="11390376" cy="1835981"/>
          </a:xfrm>
        </p:spPr>
        <p:txBody>
          <a:bodyPr anchor="t"/>
          <a:lstStyle>
            <a:lvl1pPr marL="0" indent="0">
              <a:defRPr sz="2200" baseline="0">
                <a:latin typeface="+mn-lt"/>
              </a:defRPr>
            </a:lvl1pPr>
            <a:lvl2pPr>
              <a:defRPr sz="2200" b="0" i="0">
                <a:latin typeface="Gotham Book" panose="02000604040000020004" pitchFamily="50" charset="0"/>
                <a:ea typeface="Gotham Book" panose="02000604040000020004" pitchFamily="50" charset="0"/>
                <a:cs typeface="Gotham Book" panose="02000604040000020004" pitchFamily="50" charset="0"/>
              </a:defRPr>
            </a:lvl2pPr>
            <a:lvl3pPr>
              <a:defRPr sz="2200" b="0" i="0">
                <a:latin typeface="Gotham Book" panose="02000604040000020004" pitchFamily="50" charset="0"/>
                <a:ea typeface="Gotham Book" panose="02000604040000020004" pitchFamily="50" charset="0"/>
                <a:cs typeface="Gotham Book" panose="02000604040000020004" pitchFamily="50" charset="0"/>
              </a:defRPr>
            </a:lvl3pPr>
            <a:lvl4pPr>
              <a:defRPr sz="2200" b="0" i="0">
                <a:latin typeface="Gotham Book" panose="02000604040000020004" pitchFamily="50" charset="0"/>
                <a:ea typeface="Gotham Book" panose="02000604040000020004" pitchFamily="50" charset="0"/>
                <a:cs typeface="Gotham Book" panose="02000604040000020004" pitchFamily="50" charset="0"/>
              </a:defRPr>
            </a:lvl4pPr>
            <a:lvl5pPr>
              <a:defRPr sz="2400" b="0" i="0">
                <a:latin typeface="+mn-lt"/>
                <a:ea typeface="Gotham Light" pitchFamily="50" charset="0"/>
                <a:cs typeface="Gotham Light" pitchFamily="50"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441344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de: Light Half Page Horizontal">
    <p:bg>
      <p:bgPr>
        <a:solidFill>
          <a:schemeClr val="bg1"/>
        </a:solidFill>
        <a:effectLst/>
      </p:bgPr>
    </p:bg>
    <p:spTree>
      <p:nvGrpSpPr>
        <p:cNvPr id="1" name=""/>
        <p:cNvGrpSpPr/>
        <p:nvPr/>
      </p:nvGrpSpPr>
      <p:grpSpPr>
        <a:xfrm>
          <a:off x="0" y="0"/>
          <a:ext cx="0" cy="0"/>
          <a:chOff x="0" y="0"/>
          <a:chExt cx="0" cy="0"/>
        </a:xfrm>
      </p:grpSpPr>
      <p:sp>
        <p:nvSpPr>
          <p:cNvPr id="11" name="Rectangle 10"/>
          <p:cNvSpPr/>
          <p:nvPr userDrawn="1"/>
        </p:nvSpPr>
        <p:spPr>
          <a:xfrm>
            <a:off x="0" y="1"/>
            <a:ext cx="12192000" cy="3888257"/>
          </a:xfrm>
          <a:prstGeom prst="rect">
            <a:avLst/>
          </a:prstGeom>
          <a:solidFill>
            <a:schemeClr val="bg2"/>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err="1">
              <a:solidFill>
                <a:schemeClr val="bg1"/>
              </a:solidFill>
              <a:latin typeface="Gotham Medium" panose="02000604030000020004" pitchFamily="50" charset="0"/>
            </a:endParaRPr>
          </a:p>
        </p:txBody>
      </p:sp>
      <p:sp>
        <p:nvSpPr>
          <p:cNvPr id="6" name="Text Placeholder 6"/>
          <p:cNvSpPr>
            <a:spLocks noGrp="1"/>
          </p:cNvSpPr>
          <p:nvPr>
            <p:ph type="body" sz="quarter" idx="10" hasCustomPrompt="1"/>
          </p:nvPr>
        </p:nvSpPr>
        <p:spPr>
          <a:xfrm>
            <a:off x="374904" y="560173"/>
            <a:ext cx="11390376" cy="3039761"/>
          </a:xfrm>
        </p:spPr>
        <p:txBody>
          <a:bodyPr anchor="b"/>
          <a:lstStyle>
            <a:lvl1pPr marL="0" indent="0">
              <a:buNone/>
              <a:defRPr sz="1800" baseline="0">
                <a:solidFill>
                  <a:schemeClr val="bg2">
                    <a:lumMod val="10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8" name="Title 1"/>
          <p:cNvSpPr>
            <a:spLocks noGrp="1"/>
          </p:cNvSpPr>
          <p:nvPr>
            <p:ph type="title" hasCustomPrompt="1"/>
          </p:nvPr>
        </p:nvSpPr>
        <p:spPr>
          <a:xfrm>
            <a:off x="374904" y="4094207"/>
            <a:ext cx="11390376" cy="437131"/>
          </a:xfrm>
        </p:spPr>
        <p:txBody>
          <a:bodyPr/>
          <a:lstStyle>
            <a:lvl1pPr algn="l">
              <a:defRPr>
                <a:latin typeface="+mj-lt"/>
              </a:defRPr>
            </a:lvl1pPr>
          </a:lstStyle>
          <a:p>
            <a:r>
              <a:rPr lang="en-US" dirty="0"/>
              <a:t>Click to Add Slide Title in </a:t>
            </a:r>
            <a:r>
              <a:rPr lang="en-US" dirty="0" err="1"/>
              <a:t>Titlecase</a:t>
            </a:r>
            <a:endParaRPr lang="en-US" dirty="0"/>
          </a:p>
        </p:txBody>
      </p:sp>
      <p:sp>
        <p:nvSpPr>
          <p:cNvPr id="10" name="Content Placeholder 11"/>
          <p:cNvSpPr>
            <a:spLocks noGrp="1"/>
          </p:cNvSpPr>
          <p:nvPr>
            <p:ph sz="quarter" idx="12" hasCustomPrompt="1"/>
          </p:nvPr>
        </p:nvSpPr>
        <p:spPr>
          <a:xfrm>
            <a:off x="374904" y="4737287"/>
            <a:ext cx="11390376" cy="1835981"/>
          </a:xfrm>
        </p:spPr>
        <p:txBody>
          <a:bodyPr anchor="t"/>
          <a:lstStyle>
            <a:lvl1pPr marL="0" indent="0">
              <a:defRPr sz="2200" baseline="0">
                <a:latin typeface="+mn-lt"/>
              </a:defRPr>
            </a:lvl1pPr>
            <a:lvl2pPr>
              <a:defRPr sz="2200" b="0" i="0">
                <a:latin typeface="Gotham Book" panose="02000604040000020004" pitchFamily="50" charset="0"/>
                <a:ea typeface="Gotham Book" panose="02000604040000020004" pitchFamily="50" charset="0"/>
                <a:cs typeface="Gotham Book" panose="02000604040000020004" pitchFamily="50" charset="0"/>
              </a:defRPr>
            </a:lvl2pPr>
            <a:lvl3pPr>
              <a:defRPr sz="2200" b="0" i="0">
                <a:latin typeface="Gotham Book" panose="02000604040000020004" pitchFamily="50" charset="0"/>
                <a:ea typeface="Gotham Book" panose="02000604040000020004" pitchFamily="50" charset="0"/>
                <a:cs typeface="Gotham Book" panose="02000604040000020004" pitchFamily="50" charset="0"/>
              </a:defRPr>
            </a:lvl3pPr>
            <a:lvl4pPr>
              <a:defRPr sz="2200" b="0" i="0">
                <a:latin typeface="Gotham Book" panose="02000604040000020004" pitchFamily="50" charset="0"/>
                <a:ea typeface="Gotham Book" panose="02000604040000020004" pitchFamily="50" charset="0"/>
                <a:cs typeface="Gotham Book" panose="02000604040000020004" pitchFamily="50" charset="0"/>
              </a:defRPr>
            </a:lvl4pPr>
            <a:lvl5pPr>
              <a:defRPr sz="2400" b="0" i="0">
                <a:latin typeface="+mn-lt"/>
                <a:ea typeface="Gotham Light" pitchFamily="50" charset="0"/>
                <a:cs typeface="Gotham Light" pitchFamily="50" charset="0"/>
              </a:defRPr>
            </a:lvl5pPr>
          </a:lstStyle>
          <a:p>
            <a:pPr lvl="0"/>
            <a:r>
              <a:rPr lang="en-US" dirty="0"/>
              <a:t>Click to edit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3794234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de: Dark Full Page with Title">
    <p:bg>
      <p:bgPr>
        <a:solidFill>
          <a:schemeClr val="bg2">
            <a:lumMod val="10000"/>
          </a:schemeClr>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74904" y="1403173"/>
            <a:ext cx="11426952" cy="4971203"/>
          </a:xfrm>
        </p:spPr>
        <p:txBody>
          <a:bodyPr anchor="ctr"/>
          <a:lstStyle>
            <a:lvl1pPr marL="0" indent="0">
              <a:buNone/>
              <a:defRPr sz="1800" baseline="0">
                <a:solidFill>
                  <a:schemeClr val="bg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6" name="Title Placeholder 1"/>
          <p:cNvSpPr>
            <a:spLocks noGrp="1"/>
          </p:cNvSpPr>
          <p:nvPr>
            <p:ph type="title" hasCustomPrompt="1"/>
          </p:nvPr>
        </p:nvSpPr>
        <p:spPr>
          <a:xfrm>
            <a:off x="374904" y="588391"/>
            <a:ext cx="11426952" cy="437131"/>
          </a:xfrm>
          <a:prstGeom prst="rect">
            <a:avLst/>
          </a:prstGeom>
        </p:spPr>
        <p:txBody>
          <a:bodyPr vert="horz" lIns="0" tIns="43960" rIns="87919" bIns="43960" rtlCol="0" anchor="t" anchorCtr="0">
            <a:noAutofit/>
          </a:bodyPr>
          <a:lstStyle>
            <a:lvl1pPr algn="ctr">
              <a:defRPr baseline="0">
                <a:solidFill>
                  <a:schemeClr val="bg1"/>
                </a:solidFill>
              </a:defRPr>
            </a:lvl1pPr>
          </a:lstStyle>
          <a:p>
            <a:r>
              <a:rPr lang="en-US" dirty="0"/>
              <a:t>Click to Add Slide Title in </a:t>
            </a:r>
            <a:r>
              <a:rPr lang="en-US" dirty="0" err="1"/>
              <a:t>Titlecase</a:t>
            </a:r>
            <a:endParaRPr lang="en-US" dirty="0"/>
          </a:p>
        </p:txBody>
      </p:sp>
    </p:spTree>
    <p:extLst>
      <p:ext uri="{BB962C8B-B14F-4D97-AF65-F5344CB8AC3E}">
        <p14:creationId xmlns:p14="http://schemas.microsoft.com/office/powerpoint/2010/main" val="11801661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de: Light Full Page with Title">
    <p:bg>
      <p:bgPr>
        <a:solidFill>
          <a:schemeClr val="bg2"/>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374904" y="1403173"/>
            <a:ext cx="11426952" cy="4971203"/>
          </a:xfrm>
        </p:spPr>
        <p:txBody>
          <a:bodyPr anchor="ctr"/>
          <a:lstStyle>
            <a:lvl1pPr marL="0" indent="0">
              <a:buNone/>
              <a:defRPr sz="1800" baseline="0">
                <a:solidFill>
                  <a:schemeClr val="bg2">
                    <a:lumMod val="10000"/>
                  </a:schemeClr>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5" name="Title Placeholder 1"/>
          <p:cNvSpPr>
            <a:spLocks noGrp="1"/>
          </p:cNvSpPr>
          <p:nvPr>
            <p:ph type="title" hasCustomPrompt="1"/>
          </p:nvPr>
        </p:nvSpPr>
        <p:spPr>
          <a:xfrm>
            <a:off x="374904" y="588391"/>
            <a:ext cx="11426952" cy="437131"/>
          </a:xfrm>
          <a:prstGeom prst="rect">
            <a:avLst/>
          </a:prstGeom>
        </p:spPr>
        <p:txBody>
          <a:bodyPr vert="horz" lIns="0" tIns="43960" rIns="87919" bIns="43960" rtlCol="0" anchor="t" anchorCtr="0">
            <a:noAutofit/>
          </a:bodyPr>
          <a:lstStyle>
            <a:lvl1pPr algn="ctr">
              <a:defRPr baseline="0">
                <a:solidFill>
                  <a:schemeClr val="bg2">
                    <a:lumMod val="10000"/>
                  </a:schemeClr>
                </a:solidFill>
              </a:defRPr>
            </a:lvl1pPr>
          </a:lstStyle>
          <a:p>
            <a:r>
              <a:rPr lang="en-US" dirty="0"/>
              <a:t>Click to Add Slide Title in </a:t>
            </a:r>
            <a:r>
              <a:rPr lang="en-US" dirty="0" err="1"/>
              <a:t>Titlecase</a:t>
            </a:r>
            <a:endParaRPr lang="en-US" dirty="0"/>
          </a:p>
        </p:txBody>
      </p:sp>
    </p:spTree>
    <p:extLst>
      <p:ext uri="{BB962C8B-B14F-4D97-AF65-F5344CB8AC3E}">
        <p14:creationId xmlns:p14="http://schemas.microsoft.com/office/powerpoint/2010/main" val="1177098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de: Dark Half Page Vertical with Points">
    <p:spTree>
      <p:nvGrpSpPr>
        <p:cNvPr id="1" name=""/>
        <p:cNvGrpSpPr/>
        <p:nvPr/>
      </p:nvGrpSpPr>
      <p:grpSpPr>
        <a:xfrm>
          <a:off x="0" y="0"/>
          <a:ext cx="0" cy="0"/>
          <a:chOff x="0" y="0"/>
          <a:chExt cx="0" cy="0"/>
        </a:xfrm>
      </p:grpSpPr>
      <p:sp>
        <p:nvSpPr>
          <p:cNvPr id="4" name="Rectangle 3"/>
          <p:cNvSpPr/>
          <p:nvPr userDrawn="1"/>
        </p:nvSpPr>
        <p:spPr>
          <a:xfrm>
            <a:off x="0" y="1"/>
            <a:ext cx="6096000" cy="6858000"/>
          </a:xfrm>
          <a:prstGeom prst="rect">
            <a:avLst/>
          </a:prstGeom>
          <a:solidFill>
            <a:schemeClr val="bg2">
              <a:lumMod val="10000"/>
            </a:schemeClr>
          </a:solidFill>
          <a:ln>
            <a:noFil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sz="2400" dirty="0" err="1">
              <a:solidFill>
                <a:schemeClr val="bg1"/>
              </a:solidFill>
              <a:latin typeface="+mn-lt"/>
            </a:endParaRPr>
          </a:p>
        </p:txBody>
      </p:sp>
      <p:sp>
        <p:nvSpPr>
          <p:cNvPr id="8" name="Text Placeholder 7"/>
          <p:cNvSpPr>
            <a:spLocks noGrp="1"/>
          </p:cNvSpPr>
          <p:nvPr>
            <p:ph type="body" sz="quarter" idx="17" hasCustomPrompt="1"/>
          </p:nvPr>
        </p:nvSpPr>
        <p:spPr>
          <a:xfrm>
            <a:off x="374904" y="487680"/>
            <a:ext cx="5306568" cy="5884799"/>
          </a:xfrm>
        </p:spPr>
        <p:txBody>
          <a:bodyPr anchor="t"/>
          <a:lstStyle>
            <a:lvl1pPr marL="0" indent="0">
              <a:spcBef>
                <a:spcPts val="1800"/>
              </a:spcBef>
              <a:buNone/>
              <a:defRPr sz="1800">
                <a:solidFill>
                  <a:schemeClr val="bg1"/>
                </a:solidFill>
                <a:latin typeface="Roboto Mono" pitchFamily="2" charset="0"/>
                <a:ea typeface="Roboto Mono" pitchFamily="2" charset="0"/>
              </a:defRPr>
            </a:lvl1pPr>
            <a:lvl2pPr marL="297073" indent="0">
              <a:buNone/>
              <a:defRPr>
                <a:solidFill>
                  <a:schemeClr val="bg1"/>
                </a:solidFill>
                <a:latin typeface="Roboto Mono" pitchFamily="2" charset="0"/>
                <a:ea typeface="Roboto Mono" pitchFamily="2" charset="0"/>
              </a:defRPr>
            </a:lvl2pPr>
            <a:lvl3pPr marL="596174" indent="0">
              <a:buNone/>
              <a:defRPr>
                <a:solidFill>
                  <a:schemeClr val="bg1"/>
                </a:solidFill>
                <a:latin typeface="Roboto Mono" pitchFamily="2" charset="0"/>
                <a:ea typeface="Roboto Mono" pitchFamily="2" charset="0"/>
              </a:defRPr>
            </a:lvl3pPr>
            <a:lvl4pPr marL="883075" indent="0">
              <a:buNone/>
              <a:defRPr>
                <a:solidFill>
                  <a:schemeClr val="bg1"/>
                </a:solidFill>
                <a:latin typeface="Roboto Mono" pitchFamily="2" charset="0"/>
                <a:ea typeface="Roboto Mono" pitchFamily="2" charset="0"/>
              </a:defRPr>
            </a:lvl4pPr>
            <a:lvl5pPr marL="1096720" indent="0">
              <a:buNone/>
              <a:defRPr>
                <a:solidFill>
                  <a:schemeClr val="bg1"/>
                </a:solidFill>
                <a:latin typeface="Roboto Mono" pitchFamily="2" charset="0"/>
                <a:ea typeface="Roboto Mono" pitchFamily="2" charset="0"/>
              </a:defRPr>
            </a:lvl5pPr>
          </a:lstStyle>
          <a:p>
            <a:pPr lvl="0"/>
            <a:r>
              <a:rPr lang="en-US" dirty="0"/>
              <a:t>Click to add code</a:t>
            </a:r>
          </a:p>
        </p:txBody>
      </p:sp>
      <p:sp>
        <p:nvSpPr>
          <p:cNvPr id="11" name="Text Placeholder 5"/>
          <p:cNvSpPr>
            <a:spLocks noGrp="1"/>
          </p:cNvSpPr>
          <p:nvPr>
            <p:ph type="body" sz="quarter" idx="18" hasCustomPrompt="1"/>
          </p:nvPr>
        </p:nvSpPr>
        <p:spPr>
          <a:xfrm>
            <a:off x="6470904" y="487680"/>
            <a:ext cx="5269992" cy="5884799"/>
          </a:xfrm>
        </p:spPr>
        <p:txBody>
          <a:bodyPr/>
          <a:lstStyle>
            <a:lvl1pPr marL="284163" indent="-284163">
              <a:lnSpc>
                <a:spcPts val="2000"/>
              </a:lnSpc>
              <a:spcBef>
                <a:spcPts val="0"/>
              </a:spcBef>
              <a:buSzPct val="70000"/>
              <a:buFont typeface="Wingdings 3" panose="05040102010807070707" pitchFamily="18" charset="2"/>
              <a:buChar char="t"/>
              <a:defRPr sz="1800" baseline="0">
                <a:solidFill>
                  <a:schemeClr val="tx1"/>
                </a:solidFill>
              </a:defRPr>
            </a:lvl1pPr>
            <a:lvl2pPr marL="284163" indent="0">
              <a:lnSpc>
                <a:spcPts val="2000"/>
              </a:lnSpc>
              <a:buFontTx/>
              <a:buNone/>
              <a:defRPr/>
            </a:lvl2pPr>
            <a:lvl3pPr marL="284163" indent="0">
              <a:buFontTx/>
              <a:buNone/>
              <a:defRPr/>
            </a:lvl3pPr>
            <a:lvl4pPr marL="284163" indent="0">
              <a:buFontTx/>
              <a:buNone/>
              <a:defRPr/>
            </a:lvl4pPr>
            <a:lvl5pPr marL="284163" indent="0">
              <a:buFontTx/>
              <a:buNone/>
              <a:defRPr/>
            </a:lvl5pPr>
          </a:lstStyle>
          <a:p>
            <a:pPr lvl="0"/>
            <a:r>
              <a:rPr lang="en-US" dirty="0"/>
              <a:t>Click to add a note</a:t>
            </a:r>
          </a:p>
          <a:p>
            <a:pPr lvl="0"/>
            <a:endParaRPr lang="en-US" dirty="0"/>
          </a:p>
          <a:p>
            <a:pPr lvl="0"/>
            <a:r>
              <a:rPr lang="en-US" dirty="0"/>
              <a:t>Line your note up with the corresponding code</a:t>
            </a:r>
          </a:p>
          <a:p>
            <a:pPr lvl="0"/>
            <a:endParaRPr lang="en-US" dirty="0"/>
          </a:p>
        </p:txBody>
      </p:sp>
    </p:spTree>
    <p:extLst>
      <p:ext uri="{BB962C8B-B14F-4D97-AF65-F5344CB8AC3E}">
        <p14:creationId xmlns:p14="http://schemas.microsoft.com/office/powerpoint/2010/main" val="10367362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de: Light Half Vertical Page with Points">
    <p:spTree>
      <p:nvGrpSpPr>
        <p:cNvPr id="1" name=""/>
        <p:cNvGrpSpPr/>
        <p:nvPr/>
      </p:nvGrpSpPr>
      <p:grpSpPr>
        <a:xfrm>
          <a:off x="0" y="0"/>
          <a:ext cx="0" cy="0"/>
          <a:chOff x="0" y="0"/>
          <a:chExt cx="0" cy="0"/>
        </a:xfrm>
      </p:grpSpPr>
      <p:sp>
        <p:nvSpPr>
          <p:cNvPr id="4" name="Rectangle 3"/>
          <p:cNvSpPr/>
          <p:nvPr userDrawn="1"/>
        </p:nvSpPr>
        <p:spPr>
          <a:xfrm>
            <a:off x="0" y="1"/>
            <a:ext cx="6096000" cy="6858000"/>
          </a:xfrm>
          <a:prstGeom prst="rect">
            <a:avLst/>
          </a:prstGeom>
          <a:solidFill>
            <a:schemeClr val="bg2"/>
          </a:solidFill>
          <a:ln>
            <a:noFil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prstTxWarp prst="textNoShape">
              <a:avLst/>
            </a:prstTxWarp>
            <a:noAutofit/>
          </a:bodyPr>
          <a:lstStyle/>
          <a:p>
            <a:pPr algn="ctr"/>
            <a:endParaRPr lang="en-US" sz="2400" dirty="0" err="1">
              <a:solidFill>
                <a:schemeClr val="bg1"/>
              </a:solidFill>
              <a:latin typeface="Gotham Medium" panose="02000604030000020004" pitchFamily="50" charset="0"/>
            </a:endParaRPr>
          </a:p>
        </p:txBody>
      </p:sp>
      <p:sp>
        <p:nvSpPr>
          <p:cNvPr id="5" name="Text Placeholder 7"/>
          <p:cNvSpPr>
            <a:spLocks noGrp="1"/>
          </p:cNvSpPr>
          <p:nvPr>
            <p:ph type="body" sz="quarter" idx="17" hasCustomPrompt="1"/>
          </p:nvPr>
        </p:nvSpPr>
        <p:spPr>
          <a:xfrm>
            <a:off x="374904" y="487680"/>
            <a:ext cx="5306568" cy="5884799"/>
          </a:xfrm>
        </p:spPr>
        <p:txBody>
          <a:bodyPr anchor="t"/>
          <a:lstStyle>
            <a:lvl1pPr marL="0" indent="0">
              <a:spcBef>
                <a:spcPts val="1800"/>
              </a:spcBef>
              <a:buNone/>
              <a:defRPr sz="1800">
                <a:solidFill>
                  <a:schemeClr val="bg2">
                    <a:lumMod val="10000"/>
                  </a:schemeClr>
                </a:solidFill>
                <a:latin typeface="Roboto Mono" pitchFamily="2" charset="0"/>
                <a:ea typeface="Roboto Mono" pitchFamily="2" charset="0"/>
              </a:defRPr>
            </a:lvl1pPr>
            <a:lvl2pPr marL="297073" indent="0">
              <a:buNone/>
              <a:defRPr>
                <a:solidFill>
                  <a:schemeClr val="bg1"/>
                </a:solidFill>
                <a:latin typeface="Roboto Mono" pitchFamily="2" charset="0"/>
                <a:ea typeface="Roboto Mono" pitchFamily="2" charset="0"/>
              </a:defRPr>
            </a:lvl2pPr>
            <a:lvl3pPr marL="596174" indent="0">
              <a:buNone/>
              <a:defRPr>
                <a:solidFill>
                  <a:schemeClr val="bg1"/>
                </a:solidFill>
                <a:latin typeface="Roboto Mono" pitchFamily="2" charset="0"/>
                <a:ea typeface="Roboto Mono" pitchFamily="2" charset="0"/>
              </a:defRPr>
            </a:lvl3pPr>
            <a:lvl4pPr marL="883075" indent="0">
              <a:buNone/>
              <a:defRPr>
                <a:solidFill>
                  <a:schemeClr val="bg1"/>
                </a:solidFill>
                <a:latin typeface="Roboto Mono" pitchFamily="2" charset="0"/>
                <a:ea typeface="Roboto Mono" pitchFamily="2" charset="0"/>
              </a:defRPr>
            </a:lvl4pPr>
            <a:lvl5pPr marL="1096720" indent="0">
              <a:buNone/>
              <a:defRPr>
                <a:solidFill>
                  <a:schemeClr val="bg1"/>
                </a:solidFill>
                <a:latin typeface="Roboto Mono" pitchFamily="2" charset="0"/>
                <a:ea typeface="Roboto Mono" pitchFamily="2" charset="0"/>
              </a:defRPr>
            </a:lvl5pPr>
          </a:lstStyle>
          <a:p>
            <a:pPr lvl="0"/>
            <a:r>
              <a:rPr lang="en-US" dirty="0"/>
              <a:t>Click to add code</a:t>
            </a:r>
          </a:p>
        </p:txBody>
      </p:sp>
      <p:sp>
        <p:nvSpPr>
          <p:cNvPr id="7" name="Text Placeholder 5"/>
          <p:cNvSpPr>
            <a:spLocks noGrp="1"/>
          </p:cNvSpPr>
          <p:nvPr>
            <p:ph type="body" sz="quarter" idx="18" hasCustomPrompt="1"/>
          </p:nvPr>
        </p:nvSpPr>
        <p:spPr>
          <a:xfrm>
            <a:off x="6470904" y="487680"/>
            <a:ext cx="5269992" cy="5884799"/>
          </a:xfrm>
        </p:spPr>
        <p:txBody>
          <a:bodyPr/>
          <a:lstStyle>
            <a:lvl1pPr marL="284163" indent="-284163">
              <a:lnSpc>
                <a:spcPts val="2000"/>
              </a:lnSpc>
              <a:spcBef>
                <a:spcPts val="0"/>
              </a:spcBef>
              <a:buSzPct val="70000"/>
              <a:buFont typeface="Wingdings 3" panose="05040102010807070707" pitchFamily="18" charset="2"/>
              <a:buChar char="t"/>
              <a:defRPr sz="1800" baseline="0">
                <a:solidFill>
                  <a:schemeClr val="tx1"/>
                </a:solidFill>
              </a:defRPr>
            </a:lvl1pPr>
            <a:lvl2pPr marL="284163" indent="0">
              <a:lnSpc>
                <a:spcPts val="2000"/>
              </a:lnSpc>
              <a:buFontTx/>
              <a:buNone/>
              <a:defRPr/>
            </a:lvl2pPr>
            <a:lvl3pPr marL="284163" indent="0">
              <a:buFontTx/>
              <a:buNone/>
              <a:defRPr/>
            </a:lvl3pPr>
            <a:lvl4pPr marL="284163" indent="0">
              <a:buFontTx/>
              <a:buNone/>
              <a:defRPr/>
            </a:lvl4pPr>
            <a:lvl5pPr marL="284163" indent="0">
              <a:buFontTx/>
              <a:buNone/>
              <a:defRPr/>
            </a:lvl5pPr>
          </a:lstStyle>
          <a:p>
            <a:pPr lvl="0"/>
            <a:r>
              <a:rPr lang="en-US" dirty="0"/>
              <a:t>Click to add a note</a:t>
            </a:r>
          </a:p>
          <a:p>
            <a:pPr lvl="0"/>
            <a:endParaRPr lang="en-US" dirty="0"/>
          </a:p>
          <a:p>
            <a:pPr lvl="0"/>
            <a:r>
              <a:rPr lang="en-US" dirty="0"/>
              <a:t>Line your note up with the corresponding code</a:t>
            </a:r>
          </a:p>
          <a:p>
            <a:pPr lvl="0"/>
            <a:endParaRPr lang="en-US" dirty="0"/>
          </a:p>
        </p:txBody>
      </p:sp>
    </p:spTree>
    <p:extLst>
      <p:ext uri="{BB962C8B-B14F-4D97-AF65-F5344CB8AC3E}">
        <p14:creationId xmlns:p14="http://schemas.microsoft.com/office/powerpoint/2010/main" val="41043462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Left | Title/Image Right">
    <p:spTree>
      <p:nvGrpSpPr>
        <p:cNvPr id="1" name=""/>
        <p:cNvGrpSpPr/>
        <p:nvPr/>
      </p:nvGrpSpPr>
      <p:grpSpPr>
        <a:xfrm>
          <a:off x="0" y="0"/>
          <a:ext cx="0" cy="0"/>
          <a:chOff x="0" y="0"/>
          <a:chExt cx="0" cy="0"/>
        </a:xfrm>
      </p:grpSpPr>
      <p:sp>
        <p:nvSpPr>
          <p:cNvPr id="17" name="Text Placeholder 16"/>
          <p:cNvSpPr>
            <a:spLocks noGrp="1"/>
          </p:cNvSpPr>
          <p:nvPr>
            <p:ph type="body" sz="quarter" idx="12" hasCustomPrompt="1"/>
          </p:nvPr>
        </p:nvSpPr>
        <p:spPr>
          <a:xfrm>
            <a:off x="473528" y="426704"/>
            <a:ext cx="3518807" cy="5990425"/>
          </a:xfrm>
        </p:spPr>
        <p:txBody>
          <a:bodyPr anchor="ctr"/>
          <a:lstStyle>
            <a:lvl1pPr algn="r">
              <a:defRPr sz="2400">
                <a:solidFill>
                  <a:schemeClr val="accent1"/>
                </a:solidFill>
                <a:latin typeface="+mn-lt"/>
              </a:defRPr>
            </a:lvl1pPr>
            <a:lvl2pPr marL="586003" indent="-288930" algn="r">
              <a:buFont typeface="Myriad Pro" panose="020B0503030403020204" pitchFamily="34" charset="0"/>
              <a:buChar char=" "/>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marL="883074" indent="-286898" algn="r">
              <a:buFont typeface="Myriad Pro" panose="020B0503030403020204" pitchFamily="34" charset="0"/>
              <a:buChar char=" "/>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marL="1096724" indent="-213648" algn="r">
              <a:buFont typeface="Myriad Pro" panose="020B0503030403020204" pitchFamily="34" charset="0"/>
              <a:buChar char=" "/>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marL="1096722" indent="0" algn="r">
              <a:buFont typeface="Myriad Pro" panose="020B0503030403020204" pitchFamily="34" charset="0"/>
              <a:buNone/>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stStyle>
          <a:p>
            <a:pPr lvl="0"/>
            <a:r>
              <a:rPr lang="en-US" dirty="0"/>
              <a:t>Click to add short text </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4584700" y="426704"/>
            <a:ext cx="0" cy="5990425"/>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sz="quarter" idx="14" hasCustomPrompt="1"/>
          </p:nvPr>
        </p:nvSpPr>
        <p:spPr>
          <a:xfrm>
            <a:off x="5069711" y="1598903"/>
            <a:ext cx="6273479" cy="3646025"/>
          </a:xfrm>
        </p:spPr>
        <p:txBody>
          <a:bodyPr anchor="ctr"/>
          <a:lstStyle>
            <a:lvl1pPr>
              <a:lnSpc>
                <a:spcPct val="100000"/>
              </a:lnSpc>
              <a:defRPr sz="3600" b="0" i="0">
                <a:latin typeface="+mj-lt"/>
                <a:ea typeface="Gotham Light" charset="0"/>
                <a:cs typeface="Gotham Light" charset="0"/>
              </a:defRPr>
            </a:lvl1pPr>
          </a:lstStyle>
          <a:p>
            <a:pPr lvl="0"/>
            <a:r>
              <a:rPr lang="en-US" dirty="0"/>
              <a:t>Click to Add Title or Click Icon to Add Graphic</a:t>
            </a:r>
          </a:p>
        </p:txBody>
      </p:sp>
      <p:sp>
        <p:nvSpPr>
          <p:cNvPr id="5" name="Rectangle 4"/>
          <p:cNvSpPr/>
          <p:nvPr userDrawn="1"/>
        </p:nvSpPr>
        <p:spPr>
          <a:xfrm>
            <a:off x="-1463041" y="0"/>
            <a:ext cx="1463041" cy="738664"/>
          </a:xfrm>
          <a:prstGeom prst="rect">
            <a:avLst/>
          </a:prstGeom>
        </p:spPr>
        <p:txBody>
          <a:bodyPr wrap="square">
            <a:spAutoFit/>
          </a:bodyPr>
          <a:lstStyle/>
          <a:p>
            <a:pPr algn="r"/>
            <a:r>
              <a:rPr lang="en-US" sz="1400" b="0" dirty="0">
                <a:latin typeface="Gotham Medium" panose="02000604030000020004" pitchFamily="50" charset="0"/>
              </a:rPr>
              <a:t>This slide is </a:t>
            </a:r>
            <a:r>
              <a:rPr lang="en-US" sz="1400" b="1" dirty="0">
                <a:solidFill>
                  <a:schemeClr val="accent1"/>
                </a:solidFill>
                <a:latin typeface="Gotham Medium" panose="02000604030000020004" pitchFamily="50" charset="0"/>
              </a:rPr>
              <a:t>preset</a:t>
            </a:r>
            <a:r>
              <a:rPr lang="en-US" sz="1400" b="0" dirty="0">
                <a:solidFill>
                  <a:schemeClr val="accent1"/>
                </a:solidFill>
                <a:latin typeface="Gotham Medium" panose="02000604030000020004" pitchFamily="50" charset="0"/>
              </a:rPr>
              <a:t> </a:t>
            </a:r>
            <a:r>
              <a:rPr lang="en-US" sz="1400" b="0" dirty="0">
                <a:latin typeface="Gotham Medium" panose="02000604030000020004" pitchFamily="50" charset="0"/>
              </a:rPr>
              <a:t>with </a:t>
            </a:r>
            <a:r>
              <a:rPr lang="en-US" sz="1400" b="1" dirty="0">
                <a:solidFill>
                  <a:schemeClr val="accent1"/>
                </a:solidFill>
                <a:latin typeface="Gotham Medium" panose="02000604030000020004" pitchFamily="50" charset="0"/>
              </a:rPr>
              <a:t>animations</a:t>
            </a:r>
          </a:p>
        </p:txBody>
      </p:sp>
    </p:spTree>
    <p:extLst>
      <p:ext uri="{BB962C8B-B14F-4D97-AF65-F5344CB8AC3E}">
        <p14:creationId xmlns:p14="http://schemas.microsoft.com/office/powerpoint/2010/main" val="303169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r Image Left | Content Right">
    <p:spTree>
      <p:nvGrpSpPr>
        <p:cNvPr id="1" name=""/>
        <p:cNvGrpSpPr/>
        <p:nvPr/>
      </p:nvGrpSpPr>
      <p:grpSpPr>
        <a:xfrm>
          <a:off x="0" y="0"/>
          <a:ext cx="0" cy="0"/>
          <a:chOff x="0" y="0"/>
          <a:chExt cx="0" cy="0"/>
        </a:xfrm>
      </p:grpSpPr>
      <p:sp>
        <p:nvSpPr>
          <p:cNvPr id="17" name="Text Placeholder 16"/>
          <p:cNvSpPr>
            <a:spLocks noGrp="1"/>
          </p:cNvSpPr>
          <p:nvPr>
            <p:ph type="body" sz="quarter" idx="12" hasCustomPrompt="1"/>
          </p:nvPr>
        </p:nvSpPr>
        <p:spPr>
          <a:xfrm>
            <a:off x="5037364" y="426704"/>
            <a:ext cx="6776355" cy="5990425"/>
          </a:xfrm>
        </p:spPr>
        <p:txBody>
          <a:bodyPr anchor="ctr"/>
          <a:lstStyle>
            <a:lvl1pPr algn="l">
              <a:lnSpc>
                <a:spcPct val="100000"/>
              </a:lnSpc>
              <a:defRPr sz="240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marL="1427163" indent="0">
              <a:buNone/>
              <a:defRPr>
                <a:solidFill>
                  <a:schemeClr val="accent1"/>
                </a:solidFill>
              </a:defRPr>
            </a:lvl6pPr>
            <a:lvl7pPr>
              <a:defRPr>
                <a:solidFill>
                  <a:schemeClr val="accent1"/>
                </a:solidFill>
              </a:defRPr>
            </a:lvl7pPr>
            <a:lvl8pPr>
              <a:defRPr>
                <a:solidFill>
                  <a:schemeClr val="accent1"/>
                </a:solidFill>
              </a:defRPr>
            </a:lvl8pPr>
            <a:lvl9pPr marL="2286000" indent="0">
              <a:buNone/>
              <a:defRPr>
                <a:solidFill>
                  <a:schemeClr val="accent1"/>
                </a:solidFill>
              </a:defRPr>
            </a:lvl9pPr>
          </a:lstStyle>
          <a:p>
            <a:pPr lvl="0"/>
            <a:r>
              <a:rPr lang="en-US" dirty="0"/>
              <a:t>Click to add longer text </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584700" y="426704"/>
            <a:ext cx="0" cy="5990425"/>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7" name="Content Placeholder 2"/>
          <p:cNvSpPr>
            <a:spLocks noGrp="1"/>
          </p:cNvSpPr>
          <p:nvPr>
            <p:ph sz="quarter" idx="14" hasCustomPrompt="1"/>
          </p:nvPr>
        </p:nvSpPr>
        <p:spPr>
          <a:xfrm>
            <a:off x="748145" y="1598903"/>
            <a:ext cx="3383892" cy="3646025"/>
          </a:xfrm>
        </p:spPr>
        <p:txBody>
          <a:bodyPr anchor="ctr"/>
          <a:lstStyle>
            <a:lvl1pPr algn="r">
              <a:lnSpc>
                <a:spcPct val="100000"/>
              </a:lnSpc>
              <a:defRPr sz="3600" b="0" i="0">
                <a:latin typeface="+mj-lt"/>
                <a:ea typeface="Gotham Rounded Light" charset="0"/>
                <a:cs typeface="Gotham Rounded Light" charset="0"/>
              </a:defRPr>
            </a:lvl1pPr>
          </a:lstStyle>
          <a:p>
            <a:pPr lvl="0"/>
            <a:r>
              <a:rPr lang="en-US" dirty="0"/>
              <a:t>Click to Add Title or Click Icon to Add Graphic</a:t>
            </a:r>
          </a:p>
        </p:txBody>
      </p:sp>
      <p:sp>
        <p:nvSpPr>
          <p:cNvPr id="6" name="Rectangle 5"/>
          <p:cNvSpPr/>
          <p:nvPr userDrawn="1"/>
        </p:nvSpPr>
        <p:spPr>
          <a:xfrm>
            <a:off x="-1463041" y="0"/>
            <a:ext cx="1463041" cy="738664"/>
          </a:xfrm>
          <a:prstGeom prst="rect">
            <a:avLst/>
          </a:prstGeom>
        </p:spPr>
        <p:txBody>
          <a:bodyPr wrap="square">
            <a:spAutoFit/>
          </a:bodyPr>
          <a:lstStyle/>
          <a:p>
            <a:pPr algn="r"/>
            <a:r>
              <a:rPr lang="en-US" sz="1400" b="0" dirty="0">
                <a:latin typeface="Gotham Medium" panose="02000604030000020004" pitchFamily="50" charset="0"/>
              </a:rPr>
              <a:t>This slide is </a:t>
            </a:r>
            <a:r>
              <a:rPr lang="en-US" sz="1400" b="1" dirty="0">
                <a:solidFill>
                  <a:schemeClr val="accent1"/>
                </a:solidFill>
                <a:latin typeface="Gotham Medium" panose="02000604030000020004" pitchFamily="50" charset="0"/>
              </a:rPr>
              <a:t>preset</a:t>
            </a:r>
            <a:r>
              <a:rPr lang="en-US" sz="1400" b="0" dirty="0">
                <a:solidFill>
                  <a:schemeClr val="accent1"/>
                </a:solidFill>
                <a:latin typeface="Gotham Medium" panose="02000604030000020004" pitchFamily="50" charset="0"/>
              </a:rPr>
              <a:t> </a:t>
            </a:r>
            <a:r>
              <a:rPr lang="en-US" sz="1400" b="0" dirty="0">
                <a:latin typeface="Gotham Medium" panose="02000604030000020004" pitchFamily="50" charset="0"/>
              </a:rPr>
              <a:t>with </a:t>
            </a:r>
            <a:r>
              <a:rPr lang="en-US" sz="1400" b="1" dirty="0">
                <a:solidFill>
                  <a:schemeClr val="accent1"/>
                </a:solidFill>
                <a:latin typeface="Gotham Medium" panose="02000604030000020004" pitchFamily="50" charset="0"/>
              </a:rPr>
              <a:t>animations</a:t>
            </a:r>
          </a:p>
        </p:txBody>
      </p:sp>
    </p:spTree>
    <p:extLst>
      <p:ext uri="{BB962C8B-B14F-4D97-AF65-F5344CB8AC3E}">
        <p14:creationId xmlns:p14="http://schemas.microsoft.com/office/powerpoint/2010/main" val="904003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7">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6">
            <p:tnLst>
              <p:par>
                <p:cTn presetID="1"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childTnLst>
                </p:cTn>
              </p:par>
            </p:tnLst>
          </p:tmpl>
          <p:tmpl lvl="7">
            <p:tnLst>
              <p:par>
                <p:cTn presetID="1"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8">
            <p:tnLst>
              <p:par>
                <p:cTn presetID="1"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childTnLst>
                  <p:subTnLst>
                    <p:animClr clrSpc="rgb" dir="cw">
                      <p:cBhvr override="childStyle">
                        <p:cTn dur="1" fill="hold" display="0" masterRel="nextClick" afterEffect="1"/>
                        <p:tgtEl>
                          <p:spTgt spid="17"/>
                        </p:tgtEl>
                        <p:attrNameLst>
                          <p:attrName>ppt_c</p:attrName>
                        </p:attrNameLst>
                      </p:cBhvr>
                      <p:to>
                        <a:schemeClr val="tx2"/>
                      </p:to>
                    </p:animClr>
                  </p:subTnLst>
                </p:cTn>
              </p:par>
            </p:tnLst>
          </p:tmpl>
          <p:tmpl lvl="9">
            <p:tnLst>
              <p:par>
                <p:cTn presetID="1"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Title or Image Left | Content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06518" y="583180"/>
            <a:ext cx="10778971" cy="437131"/>
          </a:xfrm>
        </p:spPr>
        <p:txBody>
          <a:bodyPr/>
          <a:lstStyle/>
          <a:p>
            <a:r>
              <a:rPr lang="en-US" dirty="0"/>
              <a:t>Click to Add Slide Title in Title Case</a:t>
            </a:r>
          </a:p>
        </p:txBody>
      </p:sp>
      <p:sp>
        <p:nvSpPr>
          <p:cNvPr id="3" name="Text Placeholder 16"/>
          <p:cNvSpPr>
            <a:spLocks noGrp="1"/>
          </p:cNvSpPr>
          <p:nvPr>
            <p:ph type="body" sz="quarter" idx="12" hasCustomPrompt="1"/>
          </p:nvPr>
        </p:nvSpPr>
        <p:spPr>
          <a:xfrm>
            <a:off x="5037364" y="1570616"/>
            <a:ext cx="6776355" cy="4130938"/>
          </a:xfrm>
        </p:spPr>
        <p:txBody>
          <a:bodyPr anchor="ctr"/>
          <a:lstStyle>
            <a:lvl1pPr algn="l">
              <a:lnSpc>
                <a:spcPct val="100000"/>
              </a:lnSpc>
              <a:defRPr sz="240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marL="1427163" indent="0">
              <a:buNone/>
              <a:defRPr>
                <a:solidFill>
                  <a:schemeClr val="accent1"/>
                </a:solidFill>
              </a:defRPr>
            </a:lvl6pPr>
            <a:lvl7pPr>
              <a:defRPr>
                <a:solidFill>
                  <a:schemeClr val="accent1"/>
                </a:solidFill>
              </a:defRPr>
            </a:lvl7pPr>
            <a:lvl8pPr>
              <a:defRPr>
                <a:solidFill>
                  <a:schemeClr val="accent1"/>
                </a:solidFill>
              </a:defRPr>
            </a:lvl8pPr>
            <a:lvl9pPr marL="2286000" indent="0">
              <a:buNone/>
              <a:defRPr>
                <a:solidFill>
                  <a:schemeClr val="accent1"/>
                </a:solidFill>
              </a:defRPr>
            </a:lvl9pPr>
          </a:lstStyle>
          <a:p>
            <a:pPr lvl="0"/>
            <a:r>
              <a:rPr lang="en-US" dirty="0"/>
              <a:t>Click to add longer text </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Straight Connector 3"/>
          <p:cNvCxnSpPr/>
          <p:nvPr userDrawn="1"/>
        </p:nvCxnSpPr>
        <p:spPr>
          <a:xfrm>
            <a:off x="4584700" y="1570616"/>
            <a:ext cx="0" cy="4130938"/>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5" name="Content Placeholder 2"/>
          <p:cNvSpPr>
            <a:spLocks noGrp="1"/>
          </p:cNvSpPr>
          <p:nvPr>
            <p:ph sz="quarter" idx="14" hasCustomPrompt="1"/>
          </p:nvPr>
        </p:nvSpPr>
        <p:spPr>
          <a:xfrm>
            <a:off x="706518" y="1813071"/>
            <a:ext cx="3425519" cy="3646025"/>
          </a:xfrm>
        </p:spPr>
        <p:txBody>
          <a:bodyPr anchor="ctr"/>
          <a:lstStyle>
            <a:lvl1pPr algn="r">
              <a:lnSpc>
                <a:spcPct val="100000"/>
              </a:lnSpc>
              <a:defRPr sz="2800" b="0" i="0">
                <a:latin typeface="+mj-lt"/>
                <a:ea typeface="Gotham Rounded Light" charset="0"/>
                <a:cs typeface="Gotham Rounded Light" charset="0"/>
              </a:defRPr>
            </a:lvl1pPr>
          </a:lstStyle>
          <a:p>
            <a:pPr lvl="0"/>
            <a:r>
              <a:rPr lang="en-US" dirty="0"/>
              <a:t>Click to Add Title </a:t>
            </a:r>
            <a:br>
              <a:rPr lang="en-US" dirty="0"/>
            </a:br>
            <a:r>
              <a:rPr lang="en-US" dirty="0"/>
              <a:t>or Click Icon </a:t>
            </a:r>
            <a:br>
              <a:rPr lang="en-US" dirty="0"/>
            </a:br>
            <a:r>
              <a:rPr lang="en-US" dirty="0"/>
              <a:t>to Add Graphic</a:t>
            </a:r>
          </a:p>
        </p:txBody>
      </p:sp>
    </p:spTree>
    <p:extLst>
      <p:ext uri="{BB962C8B-B14F-4D97-AF65-F5344CB8AC3E}">
        <p14:creationId xmlns:p14="http://schemas.microsoft.com/office/powerpoint/2010/main" val="70570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6">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7">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8">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2"/>
                      </p:to>
                    </p:animClr>
                  </p:subTnLst>
                </p:cTn>
              </p:par>
            </p:tnLst>
          </p:tmpl>
          <p:tmpl lvl="9">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64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0" i="0" baseline="0">
                <a:latin typeface="+mj-lt"/>
                <a:ea typeface="Gotham Rounded Light" charset="0"/>
                <a:cs typeface="Gotham Rounded Light" charset="0"/>
              </a:defRPr>
            </a:lvl1pPr>
          </a:lstStyle>
          <a:p>
            <a:r>
              <a:rPr lang="en-US" dirty="0"/>
              <a:t>Click to Add Slide Title in Title Case</a:t>
            </a:r>
          </a:p>
        </p:txBody>
      </p:sp>
    </p:spTree>
    <p:extLst>
      <p:ext uri="{BB962C8B-B14F-4D97-AF65-F5344CB8AC3E}">
        <p14:creationId xmlns:p14="http://schemas.microsoft.com/office/powerpoint/2010/main" val="39396101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Edge Bleed Image Left | Content Right">
    <p:spTree>
      <p:nvGrpSpPr>
        <p:cNvPr id="1" name=""/>
        <p:cNvGrpSpPr/>
        <p:nvPr/>
      </p:nvGrpSpPr>
      <p:grpSpPr>
        <a:xfrm>
          <a:off x="0" y="0"/>
          <a:ext cx="0" cy="0"/>
          <a:chOff x="0" y="0"/>
          <a:chExt cx="0" cy="0"/>
        </a:xfrm>
      </p:grpSpPr>
      <p:sp>
        <p:nvSpPr>
          <p:cNvPr id="11" name="Rectangle 10"/>
          <p:cNvSpPr/>
          <p:nvPr userDrawn="1"/>
        </p:nvSpPr>
        <p:spPr>
          <a:xfrm>
            <a:off x="0" y="0"/>
            <a:ext cx="4635499" cy="6858000"/>
          </a:xfrm>
          <a:prstGeom prst="rect">
            <a:avLst/>
          </a:prstGeom>
          <a:solidFill>
            <a:schemeClr val="accent1">
              <a:lumMod val="40000"/>
              <a:lumOff val="60000"/>
            </a:schemeClr>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10" name="Rectangle 9"/>
          <p:cNvSpPr/>
          <p:nvPr userDrawn="1"/>
        </p:nvSpPr>
        <p:spPr>
          <a:xfrm>
            <a:off x="0" y="0"/>
            <a:ext cx="4635499" cy="6858000"/>
          </a:xfrm>
          <a:prstGeom prst="rect">
            <a:avLst/>
          </a:prstGeom>
          <a:solidFill>
            <a:schemeClr val="accent1"/>
          </a:solidFill>
          <a:ln>
            <a:no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6" name="Text Placeholder 16"/>
          <p:cNvSpPr>
            <a:spLocks noGrp="1"/>
          </p:cNvSpPr>
          <p:nvPr>
            <p:ph type="body" sz="quarter" idx="12" hasCustomPrompt="1"/>
          </p:nvPr>
        </p:nvSpPr>
        <p:spPr>
          <a:xfrm>
            <a:off x="5181599" y="328230"/>
            <a:ext cx="6463307" cy="5990425"/>
          </a:xfrm>
        </p:spPr>
        <p:txBody>
          <a:bodyPr anchor="ctr"/>
          <a:lstStyle>
            <a:lvl1pPr algn="l">
              <a:lnSpc>
                <a:spcPct val="100000"/>
              </a:lnSpc>
              <a:defRPr sz="2400" baseline="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3" hasCustomPrompt="1"/>
          </p:nvPr>
        </p:nvSpPr>
        <p:spPr>
          <a:xfrm>
            <a:off x="0" y="0"/>
            <a:ext cx="4635499" cy="6858000"/>
          </a:xfrm>
          <a:solidFill>
            <a:schemeClr val="bg1"/>
          </a:solidFill>
        </p:spPr>
        <p:txBody>
          <a:bodyPr anchor="ctr"/>
          <a:lstStyle>
            <a:lvl1pPr algn="ctr">
              <a:defRPr>
                <a:latin typeface="+mj-lt"/>
              </a:defRPr>
            </a:lvl1pPr>
          </a:lstStyle>
          <a:p>
            <a:pPr lvl="0"/>
            <a:r>
              <a:rPr lang="en-US" dirty="0"/>
              <a:t>Click Icon</a:t>
            </a:r>
            <a:br>
              <a:rPr lang="en-US" dirty="0"/>
            </a:br>
            <a:r>
              <a:rPr lang="en-US" dirty="0"/>
              <a:t>to Add Graphic</a:t>
            </a:r>
          </a:p>
        </p:txBody>
      </p:sp>
    </p:spTree>
    <p:extLst>
      <p:ext uri="{BB962C8B-B14F-4D97-AF65-F5344CB8AC3E}">
        <p14:creationId xmlns:p14="http://schemas.microsoft.com/office/powerpoint/2010/main" val="95856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5">
        <p:tmplLst>
          <p:tmpl lvl="1">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chemeClr val="tx2"/>
                      </p:to>
                    </p:animClr>
                  </p:sub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10" name="Straight Connector 9"/>
          <p:cNvCxnSpPr/>
          <p:nvPr userDrawn="1"/>
        </p:nvCxnSpPr>
        <p:spPr>
          <a:xfrm>
            <a:off x="6096000" y="1762125"/>
            <a:ext cx="0" cy="4645479"/>
          </a:xfrm>
          <a:prstGeom prst="line">
            <a:avLst/>
          </a:prstGeom>
          <a:ln>
            <a:solidFill>
              <a:schemeClr val="accent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7" name="Text Placeholder 6"/>
          <p:cNvSpPr>
            <a:spLocks noGrp="1"/>
          </p:cNvSpPr>
          <p:nvPr>
            <p:ph type="body" sz="quarter" idx="10" hasCustomPrompt="1"/>
          </p:nvPr>
        </p:nvSpPr>
        <p:spPr>
          <a:xfrm>
            <a:off x="706519" y="1762125"/>
            <a:ext cx="5152416" cy="438150"/>
          </a:xfrm>
        </p:spPr>
        <p:txBody>
          <a:bodyPr/>
          <a:lstStyle>
            <a:lvl1pPr algn="r">
              <a:defRPr baseline="0">
                <a:solidFill>
                  <a:schemeClr val="accent1"/>
                </a:solidFill>
                <a:latin typeface="+mn-lt"/>
              </a:defRPr>
            </a:lvl1pPr>
          </a:lstStyle>
          <a:p>
            <a:pPr lvl="0"/>
            <a:r>
              <a:rPr lang="en-US" dirty="0"/>
              <a:t>Compare item one</a:t>
            </a:r>
          </a:p>
        </p:txBody>
      </p:sp>
      <p:sp>
        <p:nvSpPr>
          <p:cNvPr id="16" name="Text Placeholder 3"/>
          <p:cNvSpPr>
            <a:spLocks noGrp="1"/>
          </p:cNvSpPr>
          <p:nvPr>
            <p:ph type="body" sz="quarter" idx="15" hasCustomPrompt="1"/>
          </p:nvPr>
        </p:nvSpPr>
        <p:spPr>
          <a:xfrm>
            <a:off x="706518" y="2428876"/>
            <a:ext cx="5152417" cy="3978728"/>
          </a:xfrm>
        </p:spPr>
        <p:txBody>
          <a:bodyPr/>
          <a:lstStyle>
            <a:lvl1pPr marL="0" indent="0" algn="r">
              <a:lnSpc>
                <a:spcPct val="90000"/>
              </a:lnSpc>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7" name="Text Placeholder 6"/>
          <p:cNvSpPr>
            <a:spLocks noGrp="1"/>
          </p:cNvSpPr>
          <p:nvPr>
            <p:ph type="body" sz="quarter" idx="16" hasCustomPrompt="1"/>
          </p:nvPr>
        </p:nvSpPr>
        <p:spPr>
          <a:xfrm>
            <a:off x="6333066" y="1762125"/>
            <a:ext cx="5152421" cy="438150"/>
          </a:xfrm>
        </p:spPr>
        <p:txBody>
          <a:bodyPr/>
          <a:lstStyle>
            <a:lvl1pPr marL="0" indent="0" algn="l">
              <a:buNone/>
              <a:defRPr baseline="0">
                <a:solidFill>
                  <a:schemeClr val="accent1"/>
                </a:solidFill>
                <a:latin typeface="+mn-lt"/>
              </a:defRPr>
            </a:lvl1pPr>
          </a:lstStyle>
          <a:p>
            <a:pPr lvl="0"/>
            <a:r>
              <a:rPr lang="en-US" dirty="0"/>
              <a:t>Compare item two</a:t>
            </a:r>
          </a:p>
        </p:txBody>
      </p:sp>
      <p:sp>
        <p:nvSpPr>
          <p:cNvPr id="18" name="Text Placeholder 3"/>
          <p:cNvSpPr>
            <a:spLocks noGrp="1"/>
          </p:cNvSpPr>
          <p:nvPr>
            <p:ph type="body" sz="quarter" idx="17" hasCustomPrompt="1"/>
          </p:nvPr>
        </p:nvSpPr>
        <p:spPr>
          <a:xfrm>
            <a:off x="6333066" y="2428876"/>
            <a:ext cx="5152422" cy="3978728"/>
          </a:xfrm>
        </p:spPr>
        <p:txBody>
          <a:bodyPr/>
          <a:lstStyle>
            <a:lvl1pPr marL="0" indent="0" algn="l">
              <a:lnSpc>
                <a:spcPct val="90000"/>
              </a:lnSpc>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2"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atin typeface="+mj-lt"/>
              </a:defRPr>
            </a:lvl1pPr>
          </a:lstStyle>
          <a:p>
            <a:r>
              <a:rPr lang="en-US" dirty="0"/>
              <a:t>Click to Add Slide Title in Title Case</a:t>
            </a:r>
          </a:p>
        </p:txBody>
      </p:sp>
    </p:spTree>
    <p:extLst>
      <p:ext uri="{BB962C8B-B14F-4D97-AF65-F5344CB8AC3E}">
        <p14:creationId xmlns:p14="http://schemas.microsoft.com/office/powerpoint/2010/main" val="31905621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portant Statement">
    <p:bg>
      <p:bgPr>
        <a:solidFill>
          <a:schemeClr val="accent2"/>
        </a:solidFill>
        <a:effectLst/>
      </p:bgPr>
    </p:bg>
    <p:spTree>
      <p:nvGrpSpPr>
        <p:cNvPr id="1" name=""/>
        <p:cNvGrpSpPr/>
        <p:nvPr/>
      </p:nvGrpSpPr>
      <p:grpSpPr>
        <a:xfrm>
          <a:off x="0" y="0"/>
          <a:ext cx="0" cy="0"/>
          <a:chOff x="0" y="0"/>
          <a:chExt cx="0" cy="0"/>
        </a:xfrm>
      </p:grpSpPr>
      <p:sp>
        <p:nvSpPr>
          <p:cNvPr id="4" name="Title 12"/>
          <p:cNvSpPr>
            <a:spLocks noGrp="1"/>
          </p:cNvSpPr>
          <p:nvPr>
            <p:ph type="title" hasCustomPrompt="1"/>
          </p:nvPr>
        </p:nvSpPr>
        <p:spPr>
          <a:xfrm>
            <a:off x="2015067" y="1114004"/>
            <a:ext cx="8170333" cy="4629992"/>
          </a:xfrm>
          <a:noFill/>
          <a:ln>
            <a:noFill/>
          </a:ln>
        </p:spPr>
        <p:txBody>
          <a:bodyPr anchor="ctr">
            <a:normAutofit/>
          </a:bodyPr>
          <a:lstStyle>
            <a:lvl1pPr algn="ctr">
              <a:defRPr sz="4799" spc="-112" baseline="0">
                <a:solidFill>
                  <a:schemeClr val="bg1"/>
                </a:solidFill>
                <a:latin typeface="+mj-lt"/>
              </a:defRPr>
            </a:lvl1pPr>
          </a:lstStyle>
          <a:p>
            <a:r>
              <a:rPr lang="en-US" dirty="0"/>
              <a:t>This is a short, important statement to bring attention to something.</a:t>
            </a:r>
          </a:p>
        </p:txBody>
      </p:sp>
    </p:spTree>
    <p:extLst>
      <p:ext uri="{BB962C8B-B14F-4D97-AF65-F5344CB8AC3E}">
        <p14:creationId xmlns:p14="http://schemas.microsoft.com/office/powerpoint/2010/main" val="18192865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ation-short">
    <p:spTree>
      <p:nvGrpSpPr>
        <p:cNvPr id="1" name=""/>
        <p:cNvGrpSpPr/>
        <p:nvPr/>
      </p:nvGrpSpPr>
      <p:grpSpPr>
        <a:xfrm>
          <a:off x="0" y="0"/>
          <a:ext cx="0" cy="0"/>
          <a:chOff x="0" y="0"/>
          <a:chExt cx="0" cy="0"/>
        </a:xfrm>
      </p:grpSpPr>
      <p:sp>
        <p:nvSpPr>
          <p:cNvPr id="4" name="Title 12"/>
          <p:cNvSpPr>
            <a:spLocks noGrp="1"/>
          </p:cNvSpPr>
          <p:nvPr>
            <p:ph type="title" hasCustomPrompt="1"/>
          </p:nvPr>
        </p:nvSpPr>
        <p:spPr>
          <a:xfrm>
            <a:off x="1056444" y="1076327"/>
            <a:ext cx="10070239" cy="2720171"/>
          </a:xfrm>
        </p:spPr>
        <p:txBody>
          <a:bodyPr anchor="b">
            <a:normAutofit/>
          </a:bodyPr>
          <a:lstStyle>
            <a:lvl1pPr marL="0" marR="0" indent="0" algn="l" defTabSz="586003" rtl="0" eaLnBrk="1" fontAlgn="auto" latinLnBrk="0" hangingPunct="1">
              <a:lnSpc>
                <a:spcPct val="100000"/>
              </a:lnSpc>
              <a:spcBef>
                <a:spcPct val="0"/>
              </a:spcBef>
              <a:spcAft>
                <a:spcPts val="0"/>
              </a:spcAft>
              <a:buClrTx/>
              <a:buSzTx/>
              <a:buFontTx/>
              <a:buNone/>
              <a:tabLst/>
              <a:defRPr lang="en-US" sz="4200" b="0" i="0" smtClean="0">
                <a:solidFill>
                  <a:schemeClr val="accent4"/>
                </a:solidFill>
                <a:effectLst/>
              </a:defRPr>
            </a:lvl1pPr>
          </a:lstStyle>
          <a:p>
            <a:r>
              <a:rPr lang="en-US" dirty="0"/>
              <a:t>“Life is trying things to see if </a:t>
            </a:r>
            <a:br>
              <a:rPr lang="en-US" dirty="0"/>
            </a:br>
            <a:r>
              <a:rPr lang="en-US" dirty="0"/>
              <a:t>they work.”</a:t>
            </a:r>
          </a:p>
        </p:txBody>
      </p:sp>
      <p:sp>
        <p:nvSpPr>
          <p:cNvPr id="5" name="Text Placeholder 4"/>
          <p:cNvSpPr>
            <a:spLocks noGrp="1"/>
          </p:cNvSpPr>
          <p:nvPr>
            <p:ph type="body" sz="quarter" idx="10" hasCustomPrompt="1"/>
          </p:nvPr>
        </p:nvSpPr>
        <p:spPr>
          <a:xfrm>
            <a:off x="1055981" y="3990976"/>
            <a:ext cx="10070513" cy="561975"/>
          </a:xfrm>
        </p:spPr>
        <p:txBody>
          <a:bodyPr/>
          <a:lstStyle>
            <a:lvl1pPr marL="0" indent="0">
              <a:buNone/>
              <a:defRPr sz="2400" b="0" i="0">
                <a:latin typeface="+mn-lt"/>
                <a:ea typeface="Gotham Medium" panose="02000604030000020004" pitchFamily="50" charset="0"/>
                <a:cs typeface="Gotham Medium" panose="02000604030000020004" pitchFamily="50" charset="0"/>
              </a:defRPr>
            </a:lvl1pPr>
          </a:lstStyle>
          <a:p>
            <a:pPr lvl="0"/>
            <a:r>
              <a:rPr lang="en-US" dirty="0"/>
              <a:t>Ray Bradbury</a:t>
            </a:r>
          </a:p>
        </p:txBody>
      </p:sp>
    </p:spTree>
    <p:extLst>
      <p:ext uri="{BB962C8B-B14F-4D97-AF65-F5344CB8AC3E}">
        <p14:creationId xmlns:p14="http://schemas.microsoft.com/office/powerpoint/2010/main" val="33652917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ation-long">
    <p:spTree>
      <p:nvGrpSpPr>
        <p:cNvPr id="1" name=""/>
        <p:cNvGrpSpPr/>
        <p:nvPr/>
      </p:nvGrpSpPr>
      <p:grpSpPr>
        <a:xfrm>
          <a:off x="0" y="0"/>
          <a:ext cx="0" cy="0"/>
          <a:chOff x="0" y="0"/>
          <a:chExt cx="0" cy="0"/>
        </a:xfrm>
      </p:grpSpPr>
      <p:sp>
        <p:nvSpPr>
          <p:cNvPr id="4" name="Title 12"/>
          <p:cNvSpPr>
            <a:spLocks noGrp="1"/>
          </p:cNvSpPr>
          <p:nvPr>
            <p:ph type="title" hasCustomPrompt="1"/>
          </p:nvPr>
        </p:nvSpPr>
        <p:spPr>
          <a:xfrm>
            <a:off x="1056444" y="745959"/>
            <a:ext cx="10070239" cy="3724308"/>
          </a:xfrm>
        </p:spPr>
        <p:txBody>
          <a:bodyPr anchor="b">
            <a:normAutofit/>
          </a:bodyPr>
          <a:lstStyle>
            <a:lvl1pPr marL="0" marR="0" indent="0" algn="l" defTabSz="586003" rtl="0" eaLnBrk="1" fontAlgn="auto" latinLnBrk="0" hangingPunct="1">
              <a:lnSpc>
                <a:spcPct val="100000"/>
              </a:lnSpc>
              <a:spcBef>
                <a:spcPct val="0"/>
              </a:spcBef>
              <a:spcAft>
                <a:spcPts val="0"/>
              </a:spcAft>
              <a:buClrTx/>
              <a:buSzTx/>
              <a:buFontTx/>
              <a:buNone/>
              <a:tabLst/>
              <a:defRPr lang="en-US" sz="4000" b="0" i="0" smtClean="0">
                <a:effectLst/>
              </a:defRPr>
            </a:lvl1pPr>
          </a:lstStyle>
          <a:p>
            <a:r>
              <a:rPr lang="en-US" dirty="0"/>
              <a:t>“It had long since come to my attention that people of accomplishment rarely sat back and let things happen to them. They went out and happened to things.”</a:t>
            </a:r>
          </a:p>
        </p:txBody>
      </p:sp>
      <p:sp>
        <p:nvSpPr>
          <p:cNvPr id="5" name="Text Placeholder 4"/>
          <p:cNvSpPr>
            <a:spLocks noGrp="1"/>
          </p:cNvSpPr>
          <p:nvPr>
            <p:ph type="body" sz="quarter" idx="10" hasCustomPrompt="1"/>
          </p:nvPr>
        </p:nvSpPr>
        <p:spPr>
          <a:xfrm>
            <a:off x="1055981" y="4664744"/>
            <a:ext cx="10070513" cy="561975"/>
          </a:xfrm>
        </p:spPr>
        <p:txBody>
          <a:bodyPr/>
          <a:lstStyle>
            <a:lvl1pPr marL="0" indent="0">
              <a:buNone/>
              <a:defRPr sz="2400" b="0" i="0">
                <a:latin typeface="+mn-lt"/>
                <a:ea typeface="Gotham Medium" panose="02000604030000020004" pitchFamily="50" charset="0"/>
                <a:cs typeface="Gotham Medium" panose="02000604030000020004" pitchFamily="50" charset="0"/>
              </a:defRPr>
            </a:lvl1pPr>
          </a:lstStyle>
          <a:p>
            <a:pPr lvl="0"/>
            <a:r>
              <a:rPr lang="en-US" dirty="0"/>
              <a:t>Leonardo Da Vinci</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finition">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1056444" y="3006660"/>
            <a:ext cx="10070239" cy="1725131"/>
          </a:xfrm>
        </p:spPr>
        <p:txBody>
          <a:bodyPr>
            <a:normAutofit/>
          </a:bodyPr>
          <a:lstStyle>
            <a:lvl1pPr marL="0" indent="0">
              <a:lnSpc>
                <a:spcPct val="100000"/>
              </a:lnSpc>
              <a:buNone/>
              <a:defRPr sz="2799" b="0" i="0">
                <a:latin typeface="Gotham Book" panose="02000604040000020004" pitchFamily="50" charset="0"/>
                <a:ea typeface="Gotham Book" panose="02000604040000020004" pitchFamily="50" charset="0"/>
                <a:cs typeface="Gotham Book" panose="02000604040000020004" pitchFamily="50" charset="0"/>
              </a:defRPr>
            </a:lvl1pPr>
          </a:lstStyle>
          <a:p>
            <a:pPr lvl="0"/>
            <a:r>
              <a:rPr lang="en-US" dirty="0"/>
              <a:t>Click to add definition</a:t>
            </a:r>
          </a:p>
        </p:txBody>
      </p:sp>
      <p:sp>
        <p:nvSpPr>
          <p:cNvPr id="13" name="Title 12"/>
          <p:cNvSpPr>
            <a:spLocks noGrp="1"/>
          </p:cNvSpPr>
          <p:nvPr>
            <p:ph type="title" hasCustomPrompt="1"/>
          </p:nvPr>
        </p:nvSpPr>
        <p:spPr>
          <a:xfrm>
            <a:off x="1056444" y="2071871"/>
            <a:ext cx="10070239" cy="833377"/>
          </a:xfrm>
        </p:spPr>
        <p:txBody>
          <a:bodyPr anchor="b">
            <a:normAutofit/>
          </a:bodyPr>
          <a:lstStyle>
            <a:lvl1pPr algn="l">
              <a:defRPr sz="4799" spc="-112">
                <a:solidFill>
                  <a:schemeClr val="accent5"/>
                </a:solidFill>
                <a:latin typeface="+mj-lt"/>
              </a:defRPr>
            </a:lvl1pPr>
          </a:lstStyle>
          <a:p>
            <a:r>
              <a:rPr lang="en-US" dirty="0"/>
              <a:t>Word to define</a:t>
            </a:r>
          </a:p>
        </p:txBody>
      </p:sp>
    </p:spTree>
    <p:extLst>
      <p:ext uri="{BB962C8B-B14F-4D97-AF65-F5344CB8AC3E}">
        <p14:creationId xmlns:p14="http://schemas.microsoft.com/office/powerpoint/2010/main" val="7609272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9240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p Next">
    <p:bg>
      <p:bgPr>
        <a:solidFill>
          <a:schemeClr val="bg1"/>
        </a:solidFill>
        <a:effectLst/>
      </p:bgPr>
    </p:bg>
    <p:spTree>
      <p:nvGrpSpPr>
        <p:cNvPr id="1" name=""/>
        <p:cNvGrpSpPr/>
        <p:nvPr/>
      </p:nvGrpSpPr>
      <p:grpSpPr>
        <a:xfrm>
          <a:off x="0" y="0"/>
          <a:ext cx="0" cy="0"/>
          <a:chOff x="0" y="0"/>
          <a:chExt cx="0" cy="0"/>
        </a:xfrm>
      </p:grpSpPr>
      <p:sp>
        <p:nvSpPr>
          <p:cNvPr id="2" name="Title 10"/>
          <p:cNvSpPr>
            <a:spLocks noGrp="1"/>
          </p:cNvSpPr>
          <p:nvPr>
            <p:ph type="title" hasCustomPrompt="1"/>
          </p:nvPr>
        </p:nvSpPr>
        <p:spPr>
          <a:xfrm>
            <a:off x="711695" y="541868"/>
            <a:ext cx="10070237" cy="2800626"/>
          </a:xfrm>
        </p:spPr>
        <p:txBody>
          <a:bodyPr bIns="0" anchor="b"/>
          <a:lstStyle>
            <a:lvl1pPr algn="l">
              <a:lnSpc>
                <a:spcPts val="4620"/>
              </a:lnSpc>
              <a:defRPr b="0" i="0" baseline="0">
                <a:solidFill>
                  <a:schemeClr val="tx1">
                    <a:lumMod val="50000"/>
                  </a:schemeClr>
                </a:solidFill>
                <a:latin typeface="Gotham Book" panose="02000604040000020004" pitchFamily="50" charset="0"/>
                <a:ea typeface="Gotham Book" panose="02000604040000020004" pitchFamily="50" charset="0"/>
                <a:cs typeface="Gotham Book" panose="02000604040000020004" pitchFamily="50" charset="0"/>
              </a:defRPr>
            </a:lvl1pPr>
          </a:lstStyle>
          <a:p>
            <a:br>
              <a:rPr lang="en-US" dirty="0"/>
            </a:br>
            <a:r>
              <a:rPr lang="en-US" dirty="0"/>
              <a:t>Up Next:</a:t>
            </a:r>
            <a:br>
              <a:rPr lang="en-US" dirty="0"/>
            </a:br>
            <a:r>
              <a:rPr lang="en-US" dirty="0"/>
              <a:t>Title of Upcoming Module</a:t>
            </a:r>
          </a:p>
        </p:txBody>
      </p:sp>
      <p:cxnSp>
        <p:nvCxnSpPr>
          <p:cNvPr id="3" name="Straight Connector 2"/>
          <p:cNvCxnSpPr/>
          <p:nvPr userDrawn="1"/>
        </p:nvCxnSpPr>
        <p:spPr>
          <a:xfrm>
            <a:off x="711695" y="3429000"/>
            <a:ext cx="10768615" cy="0"/>
          </a:xfrm>
          <a:prstGeom prst="line">
            <a:avLst/>
          </a:prstGeom>
          <a:ln w="38100">
            <a:gradFill>
              <a:gsLst>
                <a:gs pos="0">
                  <a:schemeClr val="accent1"/>
                </a:gs>
                <a:gs pos="100000">
                  <a:srgbClr val="EC0D7D"/>
                </a:gs>
              </a:gsLst>
              <a:lin ang="4800000" scaled="0"/>
            </a:gradFill>
            <a:headEnd type="none"/>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de Light">
    <p:bg>
      <p:bgPr>
        <a:solidFill>
          <a:schemeClr val="bg2"/>
        </a:solidFill>
        <a:effectLst/>
      </p:bgPr>
    </p:bg>
    <p:spTree>
      <p:nvGrpSpPr>
        <p:cNvPr id="1" name=""/>
        <p:cNvGrpSpPr/>
        <p:nvPr/>
      </p:nvGrpSpPr>
      <p:grpSpPr>
        <a:xfrm>
          <a:off x="0" y="0"/>
          <a:ext cx="0" cy="0"/>
          <a:chOff x="0" y="0"/>
          <a:chExt cx="0" cy="0"/>
        </a:xfrm>
      </p:grpSpPr>
      <p:sp>
        <p:nvSpPr>
          <p:cNvPr id="6" name="Text Placeholder 6"/>
          <p:cNvSpPr>
            <a:spLocks noGrp="1"/>
          </p:cNvSpPr>
          <p:nvPr>
            <p:ph type="body" sz="quarter" idx="10" hasCustomPrompt="1"/>
          </p:nvPr>
        </p:nvSpPr>
        <p:spPr>
          <a:xfrm>
            <a:off x="701335" y="1403173"/>
            <a:ext cx="10778972" cy="4971203"/>
          </a:xfrm>
        </p:spPr>
        <p:txBody>
          <a:bodyPr anchor="ctr"/>
          <a:lstStyle>
            <a:lvl1pPr marL="0" indent="0">
              <a:buNone/>
              <a:defRPr sz="2400" baseline="0">
                <a:solidFill>
                  <a:schemeClr val="tx1"/>
                </a:solidFill>
                <a:latin typeface="Roboto Mono" pitchFamily="2" charset="0"/>
                <a:ea typeface="Roboto Mono" pitchFamily="2" charset="0"/>
                <a:cs typeface="Consolas" panose="020B0609020204030204" pitchFamily="49" charset="0"/>
              </a:defRPr>
            </a:lvl1pPr>
            <a:lvl2pPr marL="297073" indent="0">
              <a:buNone/>
              <a:defRPr>
                <a:solidFill>
                  <a:schemeClr val="bg1"/>
                </a:solidFill>
                <a:latin typeface="Consolas" panose="020B0609020204030204" pitchFamily="49" charset="0"/>
                <a:cs typeface="Consolas" panose="020B0609020204030204" pitchFamily="49" charset="0"/>
              </a:defRPr>
            </a:lvl2pPr>
            <a:lvl3pPr marL="596174" indent="0">
              <a:buNone/>
              <a:defRPr>
                <a:solidFill>
                  <a:schemeClr val="bg1"/>
                </a:solidFill>
                <a:latin typeface="Consolas" panose="020B0609020204030204" pitchFamily="49" charset="0"/>
                <a:cs typeface="Consolas" panose="020B0609020204030204" pitchFamily="49" charset="0"/>
              </a:defRPr>
            </a:lvl3pPr>
            <a:lvl4pPr marL="883075" indent="0">
              <a:buNone/>
              <a:defRPr>
                <a:solidFill>
                  <a:schemeClr val="bg1"/>
                </a:solidFill>
                <a:latin typeface="Consolas" panose="020B0609020204030204" pitchFamily="49" charset="0"/>
                <a:cs typeface="Consolas" panose="020B0609020204030204" pitchFamily="49" charset="0"/>
              </a:defRPr>
            </a:lvl4pPr>
            <a:lvl5pPr marL="1096720" indent="0">
              <a:buNone/>
              <a:defRPr>
                <a:solidFill>
                  <a:schemeClr val="bg1"/>
                </a:solidFill>
                <a:latin typeface="Consolas" panose="020B0609020204030204" pitchFamily="49" charset="0"/>
                <a:cs typeface="Consolas" panose="020B0609020204030204" pitchFamily="49" charset="0"/>
              </a:defRPr>
            </a:lvl5pPr>
          </a:lstStyle>
          <a:p>
            <a:pPr lvl="0"/>
            <a:r>
              <a:rPr lang="en-US" dirty="0"/>
              <a:t>Click to add code</a:t>
            </a:r>
          </a:p>
        </p:txBody>
      </p:sp>
      <p:sp>
        <p:nvSpPr>
          <p:cNvPr id="8"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solidFill>
                  <a:schemeClr val="tx1"/>
                </a:solidFill>
                <a:latin typeface="+mj-lt"/>
              </a:defRPr>
            </a:lvl1pPr>
          </a:lstStyle>
          <a:p>
            <a:r>
              <a:rPr lang="en-US" dirty="0"/>
              <a:t>Click to Add Slide Title in </a:t>
            </a:r>
            <a:r>
              <a:rPr lang="en-US" dirty="0" err="1"/>
              <a:t>Titlecase</a:t>
            </a:r>
            <a:endParaRPr lang="en-US" dirty="0"/>
          </a:p>
        </p:txBody>
      </p:sp>
    </p:spTree>
    <p:extLst>
      <p:ext uri="{BB962C8B-B14F-4D97-AF65-F5344CB8AC3E}">
        <p14:creationId xmlns:p14="http://schemas.microsoft.com/office/powerpoint/2010/main" val="1652770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1">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00311" y="1913447"/>
            <a:ext cx="4572617" cy="1403345"/>
          </a:xfrm>
        </p:spPr>
        <p:txBody>
          <a:bodyPr lIns="91440"/>
          <a:lstStyle>
            <a:lvl1pPr algn="l">
              <a:lnSpc>
                <a:spcPts val="5000"/>
              </a:lnSpc>
              <a:defRPr sz="4000" baseline="0">
                <a:solidFill>
                  <a:schemeClr val="bg1"/>
                </a:solidFill>
              </a:defRPr>
            </a:lvl1pPr>
          </a:lstStyle>
          <a:p>
            <a:r>
              <a:rPr lang="en-US" dirty="0"/>
              <a:t>Topic or Title Introduction</a:t>
            </a:r>
          </a:p>
        </p:txBody>
      </p:sp>
      <p:sp>
        <p:nvSpPr>
          <p:cNvPr id="4" name="Picture Placeholder 3"/>
          <p:cNvSpPr>
            <a:spLocks noGrp="1"/>
          </p:cNvSpPr>
          <p:nvPr>
            <p:ph type="pic" sz="quarter" idx="10" hasCustomPrompt="1"/>
          </p:nvPr>
        </p:nvSpPr>
        <p:spPr>
          <a:xfrm>
            <a:off x="1085850" y="642938"/>
            <a:ext cx="3669602" cy="5572124"/>
          </a:xfrm>
        </p:spPr>
        <p:txBody>
          <a:bodyPr anchor="ctr"/>
          <a:lstStyle>
            <a:lvl1pPr algn="ctr">
              <a:defRPr sz="3200" baseline="0">
                <a:latin typeface="+mj-lt"/>
              </a:defRPr>
            </a:lvl1pPr>
          </a:lstStyle>
          <a:p>
            <a:r>
              <a:rPr lang="en-US" dirty="0"/>
              <a:t>Insert Icon Only</a:t>
            </a:r>
          </a:p>
        </p:txBody>
      </p:sp>
      <p:sp>
        <p:nvSpPr>
          <p:cNvPr id="5" name="Text Placeholder 3"/>
          <p:cNvSpPr>
            <a:spLocks noGrp="1"/>
          </p:cNvSpPr>
          <p:nvPr>
            <p:ph type="body" sz="quarter" idx="27" hasCustomPrompt="1"/>
          </p:nvPr>
        </p:nvSpPr>
        <p:spPr>
          <a:xfrm>
            <a:off x="5900311" y="3653756"/>
            <a:ext cx="4572617" cy="1539466"/>
          </a:xfrm>
        </p:spPr>
        <p:txBody>
          <a:bodyPr lIns="91440" tIns="0" rIns="91440" bIns="0"/>
          <a:lstStyle>
            <a:lvl1pPr marL="0" indent="0" algn="l">
              <a:lnSpc>
                <a:spcPts val="2700"/>
              </a:lnSpc>
              <a:spcBef>
                <a:spcPts val="600"/>
              </a:spcBef>
              <a:buNone/>
              <a:defRPr sz="2000" b="0" i="0" baseline="0">
                <a:solidFill>
                  <a:schemeClr val="bg1"/>
                </a:solidFill>
                <a:latin typeface="Gotham Book" charset="0"/>
                <a:ea typeface="Gotham Book" charset="0"/>
                <a:cs typeface="Gotham Book" charset="0"/>
              </a:defRPr>
            </a:lvl1pPr>
          </a:lstStyle>
          <a:p>
            <a:pPr lvl="0"/>
            <a:r>
              <a:rPr lang="en-US" dirty="0"/>
              <a:t>Add a short bit of description text in this area. This should be a quick intro slide to an idea without a lot of text. Stick to a few sentences.</a:t>
            </a:r>
          </a:p>
        </p:txBody>
      </p:sp>
    </p:spTree>
    <p:extLst>
      <p:ext uri="{BB962C8B-B14F-4D97-AF65-F5344CB8AC3E}">
        <p14:creationId xmlns:p14="http://schemas.microsoft.com/office/powerpoint/2010/main" val="1586438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3937" y="4113728"/>
            <a:ext cx="6744127" cy="744028"/>
          </a:xfrm>
        </p:spPr>
        <p:txBody>
          <a:bodyPr lIns="91440"/>
          <a:lstStyle>
            <a:lvl1pPr algn="ctr">
              <a:lnSpc>
                <a:spcPts val="5000"/>
              </a:lnSpc>
              <a:defRPr sz="4000" baseline="0">
                <a:solidFill>
                  <a:schemeClr val="bg1"/>
                </a:solidFill>
              </a:defRPr>
            </a:lvl1pPr>
          </a:lstStyle>
          <a:p>
            <a:r>
              <a:rPr lang="en-US" dirty="0"/>
              <a:t>Topic or Title Introduction</a:t>
            </a:r>
          </a:p>
        </p:txBody>
      </p:sp>
      <p:sp>
        <p:nvSpPr>
          <p:cNvPr id="4" name="Picture Placeholder 3"/>
          <p:cNvSpPr>
            <a:spLocks noGrp="1"/>
          </p:cNvSpPr>
          <p:nvPr>
            <p:ph type="pic" sz="quarter" idx="10" hasCustomPrompt="1"/>
          </p:nvPr>
        </p:nvSpPr>
        <p:spPr>
          <a:xfrm>
            <a:off x="4076104" y="714374"/>
            <a:ext cx="4039791" cy="3288903"/>
          </a:xfrm>
        </p:spPr>
        <p:txBody>
          <a:bodyPr anchor="ctr"/>
          <a:lstStyle>
            <a:lvl1pPr algn="ctr">
              <a:defRPr sz="3200" baseline="0">
                <a:latin typeface="+mj-lt"/>
              </a:defRPr>
            </a:lvl1pPr>
          </a:lstStyle>
          <a:p>
            <a:r>
              <a:rPr lang="en-US" dirty="0"/>
              <a:t>Insert Icon Only</a:t>
            </a:r>
          </a:p>
        </p:txBody>
      </p:sp>
      <p:sp>
        <p:nvSpPr>
          <p:cNvPr id="5" name="Text Placeholder 3"/>
          <p:cNvSpPr>
            <a:spLocks noGrp="1"/>
          </p:cNvSpPr>
          <p:nvPr>
            <p:ph type="body" sz="quarter" idx="27" hasCustomPrompt="1"/>
          </p:nvPr>
        </p:nvSpPr>
        <p:spPr>
          <a:xfrm>
            <a:off x="2895387" y="4968206"/>
            <a:ext cx="6401227" cy="1218282"/>
          </a:xfrm>
        </p:spPr>
        <p:txBody>
          <a:bodyPr lIns="91440" tIns="0" rIns="91440" bIns="0"/>
          <a:lstStyle>
            <a:lvl1pPr marL="0" indent="0" algn="ctr">
              <a:lnSpc>
                <a:spcPts val="2700"/>
              </a:lnSpc>
              <a:spcBef>
                <a:spcPts val="600"/>
              </a:spcBef>
              <a:buNone/>
              <a:defRPr sz="2000" b="0" i="0" baseline="0">
                <a:solidFill>
                  <a:schemeClr val="bg1"/>
                </a:solidFill>
                <a:latin typeface="Gotham Book" charset="0"/>
                <a:ea typeface="Gotham Book" charset="0"/>
                <a:cs typeface="Gotham Book" charset="0"/>
              </a:defRPr>
            </a:lvl1pPr>
          </a:lstStyle>
          <a:p>
            <a:pPr lvl="0"/>
            <a:r>
              <a:rPr lang="en-US" dirty="0"/>
              <a:t>Add a short bit of description text in this area. This should be a quick intro slide to an idea without a lot of text. Stick to a few sentences.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Six Item List with Icons">
    <p:spTree>
      <p:nvGrpSpPr>
        <p:cNvPr id="1" name=""/>
        <p:cNvGrpSpPr/>
        <p:nvPr/>
      </p:nvGrpSpPr>
      <p:grpSpPr>
        <a:xfrm>
          <a:off x="0" y="0"/>
          <a:ext cx="0" cy="0"/>
          <a:chOff x="0" y="0"/>
          <a:chExt cx="0" cy="0"/>
        </a:xfrm>
      </p:grpSpPr>
      <p:sp>
        <p:nvSpPr>
          <p:cNvPr id="13" name="Content Placeholder 11"/>
          <p:cNvSpPr>
            <a:spLocks noGrp="1"/>
          </p:cNvSpPr>
          <p:nvPr>
            <p:ph sz="quarter" idx="12" hasCustomPrompt="1"/>
          </p:nvPr>
        </p:nvSpPr>
        <p:spPr>
          <a:xfrm>
            <a:off x="706518" y="1904604"/>
            <a:ext cx="1097280"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4" name="Text Placeholder 3"/>
          <p:cNvSpPr>
            <a:spLocks noGrp="1"/>
          </p:cNvSpPr>
          <p:nvPr>
            <p:ph type="body" sz="quarter" idx="15" hasCustomPrompt="1"/>
          </p:nvPr>
        </p:nvSpPr>
        <p:spPr>
          <a:xfrm>
            <a:off x="2064230" y="1828799"/>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19" name="Text Placeholder 3"/>
          <p:cNvSpPr>
            <a:spLocks noGrp="1"/>
          </p:cNvSpPr>
          <p:nvPr>
            <p:ph type="body" sz="quarter" idx="17" hasCustomPrompt="1"/>
          </p:nvPr>
        </p:nvSpPr>
        <p:spPr>
          <a:xfrm>
            <a:off x="2064230" y="3258097"/>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3" name="Text Placeholder 3"/>
          <p:cNvSpPr>
            <a:spLocks noGrp="1"/>
          </p:cNvSpPr>
          <p:nvPr>
            <p:ph type="body" sz="quarter" idx="19" hasCustomPrompt="1"/>
          </p:nvPr>
        </p:nvSpPr>
        <p:spPr>
          <a:xfrm>
            <a:off x="2064230" y="4687395"/>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5" name="Content Placeholder 4"/>
          <p:cNvSpPr>
            <a:spLocks noGrp="1"/>
          </p:cNvSpPr>
          <p:nvPr>
            <p:ph sz="quarter" idx="26" hasCustomPrompt="1"/>
          </p:nvPr>
        </p:nvSpPr>
        <p:spPr>
          <a:xfrm>
            <a:off x="717550" y="3335478"/>
            <a:ext cx="1097280" cy="1097280"/>
          </a:xfrm>
        </p:spPr>
        <p:txBody>
          <a:bodyPr anchor="ctr"/>
          <a:lstStyle>
            <a:lvl1pPr algn="ctr">
              <a:defRPr sz="1400" b="0" i="0" baseline="0">
                <a:latin typeface="Gotham Light" charset="0"/>
                <a:ea typeface="Gotham Light" charset="0"/>
                <a:cs typeface="Gotham Light" charset="0"/>
              </a:defRPr>
            </a:lvl1pPr>
          </a:lstStyle>
          <a:p>
            <a:pPr lvl="0"/>
            <a:r>
              <a:rPr lang="en-US" dirty="0"/>
              <a:t>Click to add image</a:t>
            </a:r>
          </a:p>
        </p:txBody>
      </p:sp>
      <p:sp>
        <p:nvSpPr>
          <p:cNvPr id="6" name="Title 5"/>
          <p:cNvSpPr>
            <a:spLocks noGrp="1"/>
          </p:cNvSpPr>
          <p:nvPr>
            <p:ph type="title"/>
          </p:nvPr>
        </p:nvSpPr>
        <p:spPr/>
        <p:txBody>
          <a:bodyPr/>
          <a:lstStyle/>
          <a:p>
            <a:r>
              <a:rPr lang="en-US"/>
              <a:t>Click to edit Master title style</a:t>
            </a:r>
          </a:p>
        </p:txBody>
      </p:sp>
      <p:sp>
        <p:nvSpPr>
          <p:cNvPr id="38" name="Content Placeholder 4"/>
          <p:cNvSpPr>
            <a:spLocks noGrp="1"/>
          </p:cNvSpPr>
          <p:nvPr>
            <p:ph sz="quarter" idx="27" hasCustomPrompt="1"/>
          </p:nvPr>
        </p:nvSpPr>
        <p:spPr>
          <a:xfrm>
            <a:off x="706518" y="4763200"/>
            <a:ext cx="1097280" cy="1097280"/>
          </a:xfrm>
        </p:spPr>
        <p:txBody>
          <a:bodyPr anchor="ctr"/>
          <a:lstStyle>
            <a:lvl1pPr algn="ctr">
              <a:defRPr sz="1400" b="0" i="0" baseline="0">
                <a:latin typeface="Gotham Light" charset="0"/>
                <a:ea typeface="Gotham Light" charset="0"/>
                <a:cs typeface="Gotham Light" charset="0"/>
              </a:defRPr>
            </a:lvl1pPr>
          </a:lstStyle>
          <a:p>
            <a:pPr lvl="0"/>
            <a:r>
              <a:rPr lang="en-US" dirty="0"/>
              <a:t>Click to add image</a:t>
            </a:r>
          </a:p>
        </p:txBody>
      </p:sp>
      <p:sp>
        <p:nvSpPr>
          <p:cNvPr id="45" name="Content Placeholder 11"/>
          <p:cNvSpPr>
            <a:spLocks noGrp="1"/>
          </p:cNvSpPr>
          <p:nvPr>
            <p:ph sz="quarter" idx="28" hasCustomPrompt="1"/>
          </p:nvPr>
        </p:nvSpPr>
        <p:spPr>
          <a:xfrm>
            <a:off x="6334132" y="1899050"/>
            <a:ext cx="1097280"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46" name="Text Placeholder 3"/>
          <p:cNvSpPr>
            <a:spLocks noGrp="1"/>
          </p:cNvSpPr>
          <p:nvPr>
            <p:ph type="body" sz="quarter" idx="29" hasCustomPrompt="1"/>
          </p:nvPr>
        </p:nvSpPr>
        <p:spPr>
          <a:xfrm>
            <a:off x="7691844" y="1823245"/>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47" name="Text Placeholder 3"/>
          <p:cNvSpPr>
            <a:spLocks noGrp="1"/>
          </p:cNvSpPr>
          <p:nvPr>
            <p:ph type="body" sz="quarter" idx="30" hasCustomPrompt="1"/>
          </p:nvPr>
        </p:nvSpPr>
        <p:spPr>
          <a:xfrm>
            <a:off x="7691844" y="3252543"/>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48" name="Text Placeholder 3"/>
          <p:cNvSpPr>
            <a:spLocks noGrp="1"/>
          </p:cNvSpPr>
          <p:nvPr>
            <p:ph type="body" sz="quarter" idx="31" hasCustomPrompt="1"/>
          </p:nvPr>
        </p:nvSpPr>
        <p:spPr>
          <a:xfrm>
            <a:off x="7691844" y="4681841"/>
            <a:ext cx="3793645"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49" name="Content Placeholder 4"/>
          <p:cNvSpPr>
            <a:spLocks noGrp="1"/>
          </p:cNvSpPr>
          <p:nvPr>
            <p:ph sz="quarter" idx="32" hasCustomPrompt="1"/>
          </p:nvPr>
        </p:nvSpPr>
        <p:spPr>
          <a:xfrm>
            <a:off x="6345164" y="3329924"/>
            <a:ext cx="1097280" cy="1097280"/>
          </a:xfrm>
        </p:spPr>
        <p:txBody>
          <a:bodyPr anchor="ctr"/>
          <a:lstStyle>
            <a:lvl1pPr algn="ctr">
              <a:defRPr sz="1400" b="0" i="0" baseline="0">
                <a:latin typeface="Gotham Light" charset="0"/>
                <a:ea typeface="Gotham Light" charset="0"/>
                <a:cs typeface="Gotham Light" charset="0"/>
              </a:defRPr>
            </a:lvl1pPr>
          </a:lstStyle>
          <a:p>
            <a:pPr lvl="0"/>
            <a:r>
              <a:rPr lang="en-US" dirty="0"/>
              <a:t>Click to add image</a:t>
            </a:r>
          </a:p>
        </p:txBody>
      </p:sp>
      <p:sp>
        <p:nvSpPr>
          <p:cNvPr id="50" name="Content Placeholder 4"/>
          <p:cNvSpPr>
            <a:spLocks noGrp="1"/>
          </p:cNvSpPr>
          <p:nvPr>
            <p:ph sz="quarter" idx="33" hasCustomPrompt="1"/>
          </p:nvPr>
        </p:nvSpPr>
        <p:spPr>
          <a:xfrm>
            <a:off x="6334132" y="4757646"/>
            <a:ext cx="1097280" cy="1097280"/>
          </a:xfrm>
        </p:spPr>
        <p:txBody>
          <a:bodyPr anchor="ctr"/>
          <a:lstStyle>
            <a:lvl1pPr algn="ctr">
              <a:defRPr sz="1400" b="0" i="0" baseline="0">
                <a:latin typeface="Gotham Light" charset="0"/>
                <a:ea typeface="Gotham Light" charset="0"/>
                <a:cs typeface="Gotham Light" charset="0"/>
              </a:defRPr>
            </a:lvl1pPr>
          </a:lstStyle>
          <a:p>
            <a:pPr lvl="0"/>
            <a:r>
              <a:rPr lang="en-US" dirty="0"/>
              <a:t>Click to add image</a:t>
            </a:r>
          </a:p>
        </p:txBody>
      </p:sp>
    </p:spTree>
  </p:cSld>
  <p:clrMapOvr>
    <a:masterClrMapping/>
  </p:clrMapOvr>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 Three Item Chunking ">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21" name="Text Placeholder 3"/>
          <p:cNvSpPr>
            <a:spLocks noGrp="1"/>
          </p:cNvSpPr>
          <p:nvPr>
            <p:ph type="body" sz="quarter" idx="21" hasCustomPrompt="1"/>
          </p:nvPr>
        </p:nvSpPr>
        <p:spPr>
          <a:xfrm>
            <a:off x="7261347" y="1828799"/>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6" name="Text Placeholder 3"/>
          <p:cNvSpPr>
            <a:spLocks noGrp="1"/>
          </p:cNvSpPr>
          <p:nvPr>
            <p:ph type="body" sz="quarter" idx="23" hasCustomPrompt="1"/>
          </p:nvPr>
        </p:nvSpPr>
        <p:spPr>
          <a:xfrm>
            <a:off x="7261347" y="3258097"/>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9" name="Text Placeholder 3"/>
          <p:cNvSpPr>
            <a:spLocks noGrp="1"/>
          </p:cNvSpPr>
          <p:nvPr>
            <p:ph type="body" sz="quarter" idx="25" hasCustomPrompt="1"/>
          </p:nvPr>
        </p:nvSpPr>
        <p:spPr>
          <a:xfrm>
            <a:off x="7261347" y="4687395"/>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30" name="Text Placeholder 16"/>
          <p:cNvSpPr>
            <a:spLocks noGrp="1"/>
          </p:cNvSpPr>
          <p:nvPr>
            <p:ph type="body" sz="quarter" idx="12" hasCustomPrompt="1"/>
          </p:nvPr>
        </p:nvSpPr>
        <p:spPr>
          <a:xfrm>
            <a:off x="706519" y="1633727"/>
            <a:ext cx="4353162" cy="4596385"/>
          </a:xfrm>
        </p:spPr>
        <p:txBody>
          <a:bodyPr anchor="ctr"/>
          <a:lstStyle>
            <a:lvl1pPr algn="l">
              <a:lnSpc>
                <a:spcPct val="100000"/>
              </a:lnSpc>
              <a:defRPr sz="240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marL="1427163" indent="0">
              <a:buNone/>
              <a:defRPr>
                <a:solidFill>
                  <a:schemeClr val="accent1"/>
                </a:solidFill>
              </a:defRPr>
            </a:lvl6pPr>
            <a:lvl7pPr>
              <a:defRPr>
                <a:solidFill>
                  <a:schemeClr val="accent1"/>
                </a:solidFill>
              </a:defRPr>
            </a:lvl7pPr>
            <a:lvl8pPr>
              <a:defRPr>
                <a:solidFill>
                  <a:schemeClr val="accent1"/>
                </a:solidFill>
              </a:defRPr>
            </a:lvl8pPr>
            <a:lvl9pPr marL="2286000" indent="0">
              <a:buNone/>
              <a:defRPr>
                <a:solidFill>
                  <a:schemeClr val="accent1"/>
                </a:solidFill>
              </a:defRPr>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p:cNvSpPr>
            <a:spLocks noGrp="1"/>
          </p:cNvSpPr>
          <p:nvPr>
            <p:ph sz="quarter" idx="26" hasCustomPrompt="1"/>
          </p:nvPr>
        </p:nvSpPr>
        <p:spPr>
          <a:xfrm>
            <a:off x="5860372" y="1904604"/>
            <a:ext cx="1097280"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4" name="Content Placeholder 11"/>
          <p:cNvSpPr>
            <a:spLocks noGrp="1"/>
          </p:cNvSpPr>
          <p:nvPr>
            <p:ph sz="quarter" idx="20" hasCustomPrompt="1"/>
          </p:nvPr>
        </p:nvSpPr>
        <p:spPr>
          <a:xfrm>
            <a:off x="5860372" y="3333902"/>
            <a:ext cx="1097280"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5" name="Content Placeholder 11"/>
          <p:cNvSpPr>
            <a:spLocks noGrp="1"/>
          </p:cNvSpPr>
          <p:nvPr>
            <p:ph sz="quarter" idx="27" hasCustomPrompt="1"/>
          </p:nvPr>
        </p:nvSpPr>
        <p:spPr>
          <a:xfrm>
            <a:off x="5850018" y="4763200"/>
            <a:ext cx="1097280"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6">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cTn>
              </p:par>
            </p:tnLst>
          </p:tmpl>
          <p:tmpl lvl="7">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8">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9">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Right | Three Item Chunking">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706518" y="588391"/>
            <a:ext cx="10778971" cy="437131"/>
          </a:xfrm>
          <a:prstGeom prst="rect">
            <a:avLst/>
          </a:prstGeom>
        </p:spPr>
        <p:txBody>
          <a:bodyPr vert="horz" lIns="0" tIns="43960" rIns="87919" bIns="43960" rtlCol="0" anchor="t" anchorCtr="0">
            <a:noAutofit/>
          </a:bodyPr>
          <a:lstStyle>
            <a:lvl1pPr algn="ctr">
              <a:defRPr baseline="0"/>
            </a:lvl1pPr>
          </a:lstStyle>
          <a:p>
            <a:r>
              <a:rPr lang="en-US" dirty="0"/>
              <a:t>Click to Add Slide Title in Title Case</a:t>
            </a:r>
          </a:p>
        </p:txBody>
      </p:sp>
      <p:sp>
        <p:nvSpPr>
          <p:cNvPr id="21" name="Text Placeholder 3"/>
          <p:cNvSpPr>
            <a:spLocks noGrp="1"/>
          </p:cNvSpPr>
          <p:nvPr>
            <p:ph type="body" sz="quarter" idx="21" hasCustomPrompt="1"/>
          </p:nvPr>
        </p:nvSpPr>
        <p:spPr>
          <a:xfrm>
            <a:off x="2211045" y="1828799"/>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6" name="Text Placeholder 3"/>
          <p:cNvSpPr>
            <a:spLocks noGrp="1"/>
          </p:cNvSpPr>
          <p:nvPr>
            <p:ph type="body" sz="quarter" idx="23" hasCustomPrompt="1"/>
          </p:nvPr>
        </p:nvSpPr>
        <p:spPr>
          <a:xfrm>
            <a:off x="2211045" y="3258097"/>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29" name="Text Placeholder 3"/>
          <p:cNvSpPr>
            <a:spLocks noGrp="1"/>
          </p:cNvSpPr>
          <p:nvPr>
            <p:ph type="body" sz="quarter" idx="25" hasCustomPrompt="1"/>
          </p:nvPr>
        </p:nvSpPr>
        <p:spPr>
          <a:xfrm>
            <a:off x="2211045" y="4687395"/>
            <a:ext cx="4224142" cy="1252043"/>
          </a:xfrm>
        </p:spPr>
        <p:txBody>
          <a:bodyPr lIns="182880" tIns="0" rIns="182880" bIns="0" anchor="ctr"/>
          <a:lstStyle>
            <a:lvl1pPr marL="0" indent="0" algn="l">
              <a:buNone/>
              <a:defRPr sz="2000" b="0" i="0">
                <a:latin typeface="+mn-lt"/>
                <a:ea typeface="Gotham Book" panose="02000604040000020004" pitchFamily="50" charset="0"/>
                <a:cs typeface="Gotham Book" panose="02000604040000020004" pitchFamily="50" charset="0"/>
              </a:defRPr>
            </a:lvl1pPr>
          </a:lstStyle>
          <a:p>
            <a:pPr lvl="0"/>
            <a:r>
              <a:rPr lang="en-US" dirty="0"/>
              <a:t>Click to add text</a:t>
            </a:r>
          </a:p>
        </p:txBody>
      </p:sp>
      <p:sp>
        <p:nvSpPr>
          <p:cNvPr id="30" name="Text Placeholder 16"/>
          <p:cNvSpPr>
            <a:spLocks noGrp="1"/>
          </p:cNvSpPr>
          <p:nvPr>
            <p:ph type="body" sz="quarter" idx="12" hasCustomPrompt="1"/>
          </p:nvPr>
        </p:nvSpPr>
        <p:spPr>
          <a:xfrm>
            <a:off x="6936631" y="1633727"/>
            <a:ext cx="4548858" cy="4596385"/>
          </a:xfrm>
        </p:spPr>
        <p:txBody>
          <a:bodyPr anchor="ctr"/>
          <a:lstStyle>
            <a:lvl1pPr algn="l">
              <a:lnSpc>
                <a:spcPct val="100000"/>
              </a:lnSpc>
              <a:defRPr sz="2400">
                <a:solidFill>
                  <a:schemeClr val="accent1"/>
                </a:solidFill>
                <a:latin typeface="+mn-lt"/>
              </a:defRPr>
            </a:lvl1pPr>
            <a:lvl2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2pPr>
            <a:lvl3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3pPr>
            <a:lvl4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4pPr>
            <a:lvl5pPr algn="l">
              <a:defRPr sz="2400" b="0" i="0">
                <a:solidFill>
                  <a:schemeClr val="accent1"/>
                </a:solidFill>
                <a:latin typeface="Gotham Book" panose="02000604040000020004" pitchFamily="50" charset="0"/>
                <a:ea typeface="Gotham Book" panose="02000604040000020004" pitchFamily="50" charset="0"/>
                <a:cs typeface="Gotham Book" panose="02000604040000020004" pitchFamily="50" charset="0"/>
              </a:defRPr>
            </a:lvl5pPr>
            <a:lvl6pPr marL="1427163" indent="0">
              <a:buNone/>
              <a:defRPr>
                <a:solidFill>
                  <a:schemeClr val="accent1"/>
                </a:solidFill>
              </a:defRPr>
            </a:lvl6pPr>
            <a:lvl7pPr>
              <a:defRPr>
                <a:solidFill>
                  <a:schemeClr val="accent1"/>
                </a:solidFill>
              </a:defRPr>
            </a:lvl7pPr>
            <a:lvl8pPr>
              <a:defRPr>
                <a:solidFill>
                  <a:schemeClr val="accent1"/>
                </a:solidFill>
              </a:defRPr>
            </a:lvl8pPr>
            <a:lvl9pPr marL="2286000" indent="0">
              <a:buNone/>
              <a:defRPr>
                <a:solidFill>
                  <a:schemeClr val="accent1"/>
                </a:solidFill>
              </a:defRPr>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p:cNvSpPr>
            <a:spLocks noGrp="1"/>
          </p:cNvSpPr>
          <p:nvPr>
            <p:ph sz="quarter" idx="26" hasCustomPrompt="1"/>
          </p:nvPr>
        </p:nvSpPr>
        <p:spPr>
          <a:xfrm>
            <a:off x="716872" y="1904604"/>
            <a:ext cx="1131448"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4" name="Content Placeholder 11"/>
          <p:cNvSpPr>
            <a:spLocks noGrp="1"/>
          </p:cNvSpPr>
          <p:nvPr>
            <p:ph sz="quarter" idx="20" hasCustomPrompt="1"/>
          </p:nvPr>
        </p:nvSpPr>
        <p:spPr>
          <a:xfrm>
            <a:off x="716872" y="3333902"/>
            <a:ext cx="1131448"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
        <p:nvSpPr>
          <p:cNvPr id="15" name="Content Placeholder 11"/>
          <p:cNvSpPr>
            <a:spLocks noGrp="1"/>
          </p:cNvSpPr>
          <p:nvPr>
            <p:ph sz="quarter" idx="27" hasCustomPrompt="1"/>
          </p:nvPr>
        </p:nvSpPr>
        <p:spPr>
          <a:xfrm>
            <a:off x="706518" y="4763200"/>
            <a:ext cx="1131448" cy="1100432"/>
          </a:xfrm>
        </p:spPr>
        <p:txBody>
          <a:bodyPr lIns="0" tIns="0" rIns="0" bIns="0" anchor="ctr"/>
          <a:lstStyle>
            <a:lvl1pPr marL="0" indent="0" algn="ctr">
              <a:buNone/>
              <a:defRPr sz="1400" b="0" i="0" baseline="0">
                <a:latin typeface="Gotham Light" charset="0"/>
                <a:ea typeface="Gotham Light" charset="0"/>
                <a:cs typeface="Gotham Light" charset="0"/>
              </a:defRPr>
            </a:lvl1pPr>
            <a:lvl2pPr algn="ctr">
              <a:defRPr sz="2200"/>
            </a:lvl2pPr>
            <a:lvl3pPr algn="ctr">
              <a:defRPr sz="2200"/>
            </a:lvl3pPr>
            <a:lvl4pPr algn="ctr">
              <a:defRPr sz="2200"/>
            </a:lvl4pPr>
            <a:lvl5pPr algn="ctr">
              <a:defRPr sz="2200"/>
            </a:lvl5pPr>
          </a:lstStyle>
          <a:p>
            <a:pPr lvl="0"/>
            <a:r>
              <a:rPr lang="en-US" dirty="0"/>
              <a:t>Click to add image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0" end="0"/>
                                            </p:txEl>
                                          </p:spTgt>
                                        </p:tgtEl>
                                        <p:attrNameLst>
                                          <p:attrName>ppt_c</p:attrName>
                                        </p:attrNameLst>
                                      </p:cBhvr>
                                      <p:to>
                                        <a:schemeClr val="tx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1" end="1"/>
                                            </p:txEl>
                                          </p:spTgt>
                                        </p:tgtEl>
                                        <p:attrNameLst>
                                          <p:attrName>ppt_c</p:attrName>
                                        </p:attrNameLst>
                                      </p:cBhvr>
                                      <p:to>
                                        <a:schemeClr val="tx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2" end="2"/>
                                            </p:txEl>
                                          </p:spTgt>
                                        </p:tgtEl>
                                        <p:attrNameLst>
                                          <p:attrName>ppt_c</p:attrName>
                                        </p:attrNameLst>
                                      </p:cBhvr>
                                      <p:to>
                                        <a:schemeClr val="tx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3" end="3"/>
                                            </p:txEl>
                                          </p:spTgt>
                                        </p:tgtEl>
                                        <p:attrNameLst>
                                          <p:attrName>ppt_c</p:attrName>
                                        </p:attrNameLst>
                                      </p:cBhvr>
                                      <p:to>
                                        <a:schemeClr val="tx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0">
                                            <p:txEl>
                                              <p:pRg st="4" end="4"/>
                                            </p:txEl>
                                          </p:spTgt>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6">
            <p:tnLst>
              <p:par>
                <p:cTn presetID="1"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childTnLst>
                </p:cTn>
              </p:par>
            </p:tnLst>
          </p:tmpl>
          <p:tmpl lvl="7">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8">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subTnLst>
                    <p:animClr clrSpc="rgb" dir="cw">
                      <p:cBhvr override="childStyle">
                        <p:cTn dur="1" fill="hold" display="0" masterRel="nextClick" afterEffect="1"/>
                        <p:tgtEl>
                          <p:spTgt spid="30"/>
                        </p:tgtEl>
                        <p:attrNameLst>
                          <p:attrName>ppt_c</p:attrName>
                        </p:attrNameLst>
                      </p:cBhvr>
                      <p:to>
                        <a:schemeClr val="tx2"/>
                      </p:to>
                    </p:animClr>
                  </p:subTnLst>
                </p:cTn>
              </p:par>
            </p:tnLst>
          </p:tmpl>
          <p:tmpl lvl="9">
            <p:tnLst>
              <p:par>
                <p:cTn presetID="1"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childTnLst>
                </p:cTn>
              </p:par>
            </p:tnLst>
          </p:tmpl>
        </p:tmplLst>
      </p:bldP>
    </p:bldLst>
  </p:timing>
  <p:extLst>
    <p:ext uri="{DCECCB84-F9BA-43D5-87BE-67443E8EF086}">
      <p15:sldGuideLst xmlns:p15="http://schemas.microsoft.com/office/powerpoint/2012/main">
        <p15:guide id="1" orient="horz" pos="1152">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microsoft.com/office/2007/relationships/hdphoto" Target="../media/hdphoto1.wdp"/><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06518" y="1430900"/>
            <a:ext cx="10778971" cy="4943475"/>
          </a:xfrm>
          <a:prstGeom prst="rect">
            <a:avLst/>
          </a:prstGeom>
        </p:spPr>
        <p:txBody>
          <a:bodyPr vert="horz" lIns="0" tIns="0" rIns="0" bIns="0" rtlCol="0">
            <a:no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Placeholder 1"/>
          <p:cNvSpPr>
            <a:spLocks noGrp="1"/>
          </p:cNvSpPr>
          <p:nvPr>
            <p:ph type="title"/>
          </p:nvPr>
        </p:nvSpPr>
        <p:spPr>
          <a:xfrm>
            <a:off x="706518" y="505084"/>
            <a:ext cx="10778971" cy="437131"/>
          </a:xfrm>
          <a:prstGeom prst="rect">
            <a:avLst/>
          </a:prstGeom>
        </p:spPr>
        <p:txBody>
          <a:bodyPr vert="horz" lIns="0" tIns="43960" rIns="87919" bIns="43960" rtlCol="0" anchor="t" anchorCtr="0">
            <a:noAutofit/>
          </a:bodyPr>
          <a:lstStyle/>
          <a:p>
            <a:r>
              <a:rPr lang="en-US" dirty="0"/>
              <a:t>Click to Add Slide Title in </a:t>
            </a:r>
            <a:r>
              <a:rPr lang="en-US" dirty="0" err="1"/>
              <a:t>Titlecase</a:t>
            </a:r>
            <a:endParaRPr lang="en-US" dirty="0"/>
          </a:p>
        </p:txBody>
      </p:sp>
      <p:pic>
        <p:nvPicPr>
          <p:cNvPr id="7" name="Picture 6"/>
          <p:cNvPicPr>
            <a:picLocks noChangeAspect="1"/>
          </p:cNvPicPr>
          <p:nvPr userDrawn="1"/>
        </p:nvPicPr>
        <p:blipFill>
          <a:blip r:embed="rId50" cstate="print">
            <a:alphaModFix amt="60000"/>
            <a:extLst>
              <a:ext uri="{BEBA8EAE-BF5A-486C-A8C5-ECC9F3942E4B}">
                <a14:imgProps xmlns:a14="http://schemas.microsoft.com/office/drawing/2010/main">
                  <a14:imgLayer r:embed="rId51">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1485489" y="6149463"/>
            <a:ext cx="449824" cy="449824"/>
          </a:xfrm>
          <a:prstGeom prst="rect">
            <a:avLst/>
          </a:prstGeom>
        </p:spPr>
      </p:pic>
    </p:spTree>
    <p:extLst>
      <p:ext uri="{BB962C8B-B14F-4D97-AF65-F5344CB8AC3E}">
        <p14:creationId xmlns:p14="http://schemas.microsoft.com/office/powerpoint/2010/main" val="4067917087"/>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713" r:id="rId5"/>
    <p:sldLayoutId id="2147483717" r:id="rId6"/>
    <p:sldLayoutId id="2147483705" r:id="rId7"/>
    <p:sldLayoutId id="2147483715" r:id="rId8"/>
    <p:sldLayoutId id="2147483716" r:id="rId9"/>
    <p:sldLayoutId id="2147483701" r:id="rId10"/>
    <p:sldLayoutId id="2147483654" r:id="rId11"/>
    <p:sldLayoutId id="2147483655" r:id="rId12"/>
    <p:sldLayoutId id="2147483656" r:id="rId13"/>
    <p:sldLayoutId id="2147483657" r:id="rId14"/>
    <p:sldLayoutId id="2147483658" r:id="rId15"/>
    <p:sldLayoutId id="2147483685" r:id="rId16"/>
    <p:sldLayoutId id="2147483686" r:id="rId17"/>
    <p:sldLayoutId id="2147483687" r:id="rId18"/>
    <p:sldLayoutId id="2147483659" r:id="rId19"/>
    <p:sldLayoutId id="2147483660" r:id="rId20"/>
    <p:sldLayoutId id="2147483661" r:id="rId21"/>
    <p:sldLayoutId id="2147483662" r:id="rId22"/>
    <p:sldLayoutId id="2147483663" r:id="rId23"/>
    <p:sldLayoutId id="2147483683" r:id="rId24"/>
    <p:sldLayoutId id="2147483688" r:id="rId25"/>
    <p:sldLayoutId id="2147483690" r:id="rId26"/>
    <p:sldLayoutId id="2147483692" r:id="rId27"/>
    <p:sldLayoutId id="2147483694" r:id="rId28"/>
    <p:sldLayoutId id="2147483695" r:id="rId29"/>
    <p:sldLayoutId id="2147483697" r:id="rId30"/>
    <p:sldLayoutId id="2147483664" r:id="rId31"/>
    <p:sldLayoutId id="2147483665" r:id="rId32"/>
    <p:sldLayoutId id="2147483666" r:id="rId33"/>
    <p:sldLayoutId id="2147483667" r:id="rId34"/>
    <p:sldLayoutId id="2147483668" r:id="rId35"/>
    <p:sldLayoutId id="2147483669" r:id="rId36"/>
    <p:sldLayoutId id="2147483670" r:id="rId37"/>
    <p:sldLayoutId id="2147483671" r:id="rId38"/>
    <p:sldLayoutId id="2147483679" r:id="rId39"/>
    <p:sldLayoutId id="2147483678" r:id="rId40"/>
    <p:sldLayoutId id="2147483672" r:id="rId41"/>
    <p:sldLayoutId id="2147483673" r:id="rId42"/>
    <p:sldLayoutId id="2147483674" r:id="rId43"/>
    <p:sldLayoutId id="2147483699" r:id="rId44"/>
    <p:sldLayoutId id="2147483675" r:id="rId45"/>
    <p:sldLayoutId id="2147483676" r:id="rId46"/>
    <p:sldLayoutId id="2147483718" r:id="rId47"/>
    <p:sldLayoutId id="2147483722" r:id="rId4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ctr" defTabSz="586003" rtl="0" eaLnBrk="1" latinLnBrk="0" hangingPunct="1">
        <a:lnSpc>
          <a:spcPct val="85000"/>
        </a:lnSpc>
        <a:spcBef>
          <a:spcPct val="0"/>
        </a:spcBef>
        <a:buNone/>
        <a:defRPr sz="3600" b="0" i="0" kern="1200" cap="none" baseline="0">
          <a:solidFill>
            <a:schemeClr val="tx1"/>
          </a:solidFill>
          <a:latin typeface="+mj-lt"/>
          <a:ea typeface="Gotham Light" charset="0"/>
          <a:cs typeface="Gotham Light" charset="0"/>
        </a:defRPr>
      </a:lvl1pPr>
    </p:titleStyle>
    <p:bodyStyle>
      <a:lvl1pPr marL="57150" indent="-57150" algn="l" defTabSz="586003" rtl="0" eaLnBrk="1" latinLnBrk="0" hangingPunct="1">
        <a:lnSpc>
          <a:spcPct val="100000"/>
        </a:lnSpc>
        <a:spcBef>
          <a:spcPts val="1800"/>
        </a:spcBef>
        <a:buClrTx/>
        <a:buSzPct val="75000"/>
        <a:buFont typeface="Myriad Pro" panose="020B0503030403020204" pitchFamily="34" charset="0"/>
        <a:buChar char=" "/>
        <a:defRPr sz="2400" b="0" i="0" kern="1200">
          <a:solidFill>
            <a:schemeClr val="tx1"/>
          </a:solidFill>
          <a:latin typeface="+mn-lt"/>
          <a:ea typeface="Gotham Medium" panose="02000604030000020004" pitchFamily="50" charset="0"/>
          <a:cs typeface="Gotham Medium" panose="02000604030000020004" pitchFamily="50" charset="0"/>
        </a:defRPr>
      </a:lvl1pPr>
      <a:lvl2pPr marL="586003" indent="-288930" algn="l" defTabSz="586003" rtl="0" eaLnBrk="1" latinLnBrk="0" hangingPunct="1">
        <a:lnSpc>
          <a:spcPct val="100000"/>
        </a:lnSpc>
        <a:spcBef>
          <a:spcPts val="600"/>
        </a:spcBef>
        <a:buClrTx/>
        <a:buSzPct val="75000"/>
        <a:buFont typeface="Lucida Grande"/>
        <a:buChar char="-"/>
        <a:defRPr sz="2400" b="0" i="0" kern="1200">
          <a:solidFill>
            <a:schemeClr val="tx1"/>
          </a:solidFill>
          <a:latin typeface="Gotham Book" panose="02000604040000020004" pitchFamily="50" charset="0"/>
          <a:ea typeface="Gotham Book" panose="02000604040000020004" pitchFamily="50" charset="0"/>
          <a:cs typeface="Gotham Book" panose="02000604040000020004" pitchFamily="50" charset="0"/>
        </a:defRPr>
      </a:lvl2pPr>
      <a:lvl3pPr marL="883074" indent="-286898" algn="l" defTabSz="586003" rtl="0" eaLnBrk="1" latinLnBrk="0" hangingPunct="1">
        <a:lnSpc>
          <a:spcPct val="100000"/>
        </a:lnSpc>
        <a:spcBef>
          <a:spcPts val="600"/>
        </a:spcBef>
        <a:buClrTx/>
        <a:buSzPct val="75000"/>
        <a:buFont typeface="Lucida Grande"/>
        <a:buChar char="•"/>
        <a:defRPr sz="2400" b="0" i="0" kern="1200">
          <a:solidFill>
            <a:schemeClr val="tx1"/>
          </a:solidFill>
          <a:latin typeface="Gotham Book" panose="02000604040000020004" pitchFamily="50" charset="0"/>
          <a:ea typeface="Gotham Book" panose="02000604040000020004" pitchFamily="50" charset="0"/>
          <a:cs typeface="Gotham Book" panose="02000604040000020004" pitchFamily="50" charset="0"/>
        </a:defRPr>
      </a:lvl3pPr>
      <a:lvl4pPr marL="1200150" indent="-317500" algn="l" defTabSz="586003" rtl="0" eaLnBrk="1" latinLnBrk="0" hangingPunct="1">
        <a:lnSpc>
          <a:spcPct val="100000"/>
        </a:lnSpc>
        <a:spcBef>
          <a:spcPts val="600"/>
        </a:spcBef>
        <a:buClrTx/>
        <a:buSzPct val="75000"/>
        <a:buFont typeface="Wingdings" panose="05000000000000000000" pitchFamily="2" charset="2"/>
        <a:buChar char="§"/>
        <a:defRPr sz="2400" b="0" i="0" kern="1200" baseline="0">
          <a:solidFill>
            <a:schemeClr val="tx1"/>
          </a:solidFill>
          <a:latin typeface="Gotham Book" panose="02000604040000020004" pitchFamily="50" charset="0"/>
          <a:ea typeface="Gotham Book" panose="02000604040000020004" pitchFamily="50" charset="0"/>
          <a:cs typeface="Gotham Book" panose="02000604040000020004" pitchFamily="50" charset="0"/>
        </a:defRPr>
      </a:lvl4pPr>
      <a:lvl5pPr marL="1371600" indent="-274638" algn="l" defTabSz="586003" rtl="0" eaLnBrk="1" latinLnBrk="0" hangingPunct="1">
        <a:lnSpc>
          <a:spcPct val="100000"/>
        </a:lnSpc>
        <a:spcBef>
          <a:spcPts val="600"/>
        </a:spcBef>
        <a:buClrTx/>
        <a:buSzPct val="75000"/>
        <a:buFont typeface="Myriad Pro Light" panose="020B0403030403020204" pitchFamily="34" charset="0"/>
        <a:buChar char="-"/>
        <a:tabLst/>
        <a:defRPr sz="2400" b="0" i="0" kern="1200" baseline="0">
          <a:solidFill>
            <a:schemeClr val="tx1"/>
          </a:solidFill>
          <a:latin typeface="Gotham Book" panose="02000604040000020004" pitchFamily="50" charset="0"/>
          <a:ea typeface="Gotham Book" panose="02000604040000020004" pitchFamily="50" charset="0"/>
          <a:cs typeface="Gotham Book" panose="02000604040000020004" pitchFamily="50" charset="0"/>
        </a:defRPr>
      </a:lvl5pPr>
      <a:lvl6pPr marL="1719263" indent="-292100" algn="l" defTabSz="586003" rtl="0" eaLnBrk="1" latinLnBrk="0" hangingPunct="1">
        <a:spcBef>
          <a:spcPts val="448"/>
        </a:spcBef>
        <a:buClr>
          <a:schemeClr val="tx1"/>
        </a:buClr>
        <a:buSzPct val="70000"/>
        <a:buFont typeface="Montserrat"/>
        <a:buChar char=" "/>
        <a:defRPr lang="en-US" sz="2400" b="0" i="0" kern="1200" baseline="0" dirty="0" smtClean="0">
          <a:solidFill>
            <a:srgbClr val="404040"/>
          </a:solidFill>
          <a:effectLst/>
          <a:latin typeface="Gotham Book" panose="02000604040000020004" pitchFamily="50" charset="0"/>
          <a:ea typeface="+mn-ea"/>
          <a:cs typeface="Arial"/>
        </a:defRPr>
      </a:lvl6pPr>
      <a:lvl7pPr marL="2003425" indent="-288925" algn="l" defTabSz="586003" rtl="0" eaLnBrk="1" latinLnBrk="0" hangingPunct="1">
        <a:spcBef>
          <a:spcPct val="20000"/>
        </a:spcBef>
        <a:buSzPct val="70000"/>
        <a:buFont typeface="Montserrat"/>
        <a:buChar char=" "/>
        <a:defRPr lang="en-US" sz="2400" kern="1200" dirty="0" smtClean="0">
          <a:solidFill>
            <a:srgbClr val="404040"/>
          </a:solidFill>
          <a:effectLst/>
          <a:latin typeface="Gotham Book" panose="02000604040000020004" pitchFamily="50" charset="0"/>
          <a:ea typeface="+mn-ea"/>
          <a:cs typeface="+mn-cs"/>
        </a:defRPr>
      </a:lvl7pPr>
      <a:lvl8pPr marL="2286000" indent="-282575" algn="l" defTabSz="586003" rtl="0" eaLnBrk="1" latinLnBrk="0" hangingPunct="1">
        <a:spcBef>
          <a:spcPct val="20000"/>
        </a:spcBef>
        <a:buSzPct val="70000"/>
        <a:buFont typeface="Montserrat"/>
        <a:buChar char=" "/>
        <a:defRPr lang="en-US" sz="2400" kern="1200" dirty="0" smtClean="0">
          <a:solidFill>
            <a:srgbClr val="404040"/>
          </a:solidFill>
          <a:effectLst/>
          <a:latin typeface="Gotham Book" panose="02000604040000020004" pitchFamily="50" charset="0"/>
          <a:ea typeface="+mn-ea"/>
          <a:cs typeface="+mn-cs"/>
        </a:defRPr>
      </a:lvl8pPr>
      <a:lvl9pPr marL="2571750" indent="-285750" algn="l" defTabSz="586003" rtl="0" eaLnBrk="1" latinLnBrk="0" hangingPunct="1">
        <a:spcBef>
          <a:spcPct val="20000"/>
        </a:spcBef>
        <a:buSzPct val="70000"/>
        <a:buFont typeface="Montserrat"/>
        <a:buChar char=" "/>
        <a:defRPr lang="en-US" sz="2400" kern="1200" baseline="0" dirty="0" smtClean="0">
          <a:solidFill>
            <a:srgbClr val="404040"/>
          </a:solidFill>
          <a:effectLst/>
          <a:latin typeface="Gotham Book" panose="02000604040000020004" pitchFamily="50" charset="0"/>
          <a:ea typeface="+mn-ea"/>
          <a:cs typeface="+mn-cs"/>
        </a:defRPr>
      </a:lvl9pPr>
    </p:bodyStyle>
    <p:otherStyle>
      <a:defPPr>
        <a:defRPr lang="en-US"/>
      </a:defPPr>
      <a:lvl1pPr marL="0" algn="l" defTabSz="586003" rtl="0" eaLnBrk="1" latinLnBrk="0" hangingPunct="1">
        <a:defRPr sz="2400" kern="1200">
          <a:solidFill>
            <a:schemeClr val="tx1"/>
          </a:solidFill>
          <a:latin typeface="+mn-lt"/>
          <a:ea typeface="+mn-ea"/>
          <a:cs typeface="+mn-cs"/>
        </a:defRPr>
      </a:lvl1pPr>
      <a:lvl2pPr marL="586003" algn="l" defTabSz="586003" rtl="0" eaLnBrk="1" latinLnBrk="0" hangingPunct="1">
        <a:defRPr sz="2400" kern="1200">
          <a:solidFill>
            <a:schemeClr val="tx1"/>
          </a:solidFill>
          <a:latin typeface="+mn-lt"/>
          <a:ea typeface="+mn-ea"/>
          <a:cs typeface="+mn-cs"/>
        </a:defRPr>
      </a:lvl2pPr>
      <a:lvl3pPr marL="1172007" algn="l" defTabSz="586003" rtl="0" eaLnBrk="1" latinLnBrk="0" hangingPunct="1">
        <a:defRPr sz="2400" kern="1200">
          <a:solidFill>
            <a:schemeClr val="tx1"/>
          </a:solidFill>
          <a:latin typeface="+mn-lt"/>
          <a:ea typeface="+mn-ea"/>
          <a:cs typeface="+mn-cs"/>
        </a:defRPr>
      </a:lvl3pPr>
      <a:lvl4pPr marL="1758009" algn="l" defTabSz="586003" rtl="0" eaLnBrk="1" latinLnBrk="0" hangingPunct="1">
        <a:defRPr sz="2400" kern="1200">
          <a:solidFill>
            <a:schemeClr val="tx1"/>
          </a:solidFill>
          <a:latin typeface="+mn-lt"/>
          <a:ea typeface="+mn-ea"/>
          <a:cs typeface="+mn-cs"/>
        </a:defRPr>
      </a:lvl4pPr>
      <a:lvl5pPr marL="2344013" algn="l" defTabSz="586003" rtl="0" eaLnBrk="1" latinLnBrk="0" hangingPunct="1">
        <a:defRPr sz="2400" kern="1200">
          <a:solidFill>
            <a:schemeClr val="tx1"/>
          </a:solidFill>
          <a:latin typeface="+mn-lt"/>
          <a:ea typeface="+mn-ea"/>
          <a:cs typeface="+mn-cs"/>
        </a:defRPr>
      </a:lvl5pPr>
      <a:lvl6pPr marL="2930017" algn="l" defTabSz="586003" rtl="0" eaLnBrk="1" latinLnBrk="0" hangingPunct="1">
        <a:defRPr sz="2400" kern="1200">
          <a:solidFill>
            <a:schemeClr val="tx1"/>
          </a:solidFill>
          <a:latin typeface="+mn-lt"/>
          <a:ea typeface="+mn-ea"/>
          <a:cs typeface="+mn-cs"/>
        </a:defRPr>
      </a:lvl6pPr>
      <a:lvl7pPr marL="3516021" algn="l" defTabSz="586003" rtl="0" eaLnBrk="1" latinLnBrk="0" hangingPunct="1">
        <a:defRPr sz="2400" kern="1200">
          <a:solidFill>
            <a:schemeClr val="tx1"/>
          </a:solidFill>
          <a:latin typeface="+mn-lt"/>
          <a:ea typeface="+mn-ea"/>
          <a:cs typeface="+mn-cs"/>
        </a:defRPr>
      </a:lvl7pPr>
      <a:lvl8pPr marL="4102023" algn="l" defTabSz="586003" rtl="0" eaLnBrk="1" latinLnBrk="0" hangingPunct="1">
        <a:defRPr sz="2400" kern="1200">
          <a:solidFill>
            <a:schemeClr val="tx1"/>
          </a:solidFill>
          <a:latin typeface="+mn-lt"/>
          <a:ea typeface="+mn-ea"/>
          <a:cs typeface="+mn-cs"/>
        </a:defRPr>
      </a:lvl8pPr>
      <a:lvl9pPr marL="4688028" algn="l" defTabSz="58600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2838075" y="5664844"/>
            <a:ext cx="6038989" cy="291159"/>
          </a:xfrm>
        </p:spPr>
        <p:txBody>
          <a:bodyPr/>
          <a:lstStyle/>
          <a:p>
            <a:r>
              <a:rPr lang="en-US" dirty="0"/>
              <a:t>@vladcatrinescu   https://VladTalksTech.com</a:t>
            </a:r>
          </a:p>
        </p:txBody>
      </p:sp>
      <p:sp>
        <p:nvSpPr>
          <p:cNvPr id="18" name="Text Placeholder 17"/>
          <p:cNvSpPr>
            <a:spLocks noGrp="1"/>
          </p:cNvSpPr>
          <p:nvPr>
            <p:ph type="body" sz="quarter" idx="14"/>
          </p:nvPr>
        </p:nvSpPr>
        <p:spPr>
          <a:xfrm>
            <a:off x="2838075" y="5311304"/>
            <a:ext cx="6038989" cy="291159"/>
          </a:xfrm>
        </p:spPr>
        <p:txBody>
          <a:bodyPr/>
          <a:lstStyle/>
          <a:p>
            <a:r>
              <a:rPr lang="en-US" dirty="0"/>
              <a:t>Office Apps and Services MVP</a:t>
            </a:r>
          </a:p>
        </p:txBody>
      </p:sp>
      <p:sp>
        <p:nvSpPr>
          <p:cNvPr id="3" name="Text Placeholder 2"/>
          <p:cNvSpPr>
            <a:spLocks noGrp="1"/>
          </p:cNvSpPr>
          <p:nvPr>
            <p:ph type="body" sz="quarter" idx="10"/>
          </p:nvPr>
        </p:nvSpPr>
        <p:spPr>
          <a:xfrm>
            <a:off x="2838075" y="4957764"/>
            <a:ext cx="3544396" cy="291159"/>
          </a:xfrm>
        </p:spPr>
        <p:txBody>
          <a:bodyPr/>
          <a:lstStyle/>
          <a:p>
            <a:r>
              <a:rPr lang="en-US" dirty="0"/>
              <a:t>Vlad Catrinescu</a:t>
            </a:r>
          </a:p>
        </p:txBody>
      </p:sp>
      <p:pic>
        <p:nvPicPr>
          <p:cNvPr id="13" name="Picture Placeholder 12"/>
          <p:cNvPicPr>
            <a:picLocks noGrp="1" noChangeAspect="1"/>
          </p:cNvPicPr>
          <p:nvPr>
            <p:ph type="pic" sz="quarter" idx="15"/>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63976" y="4623383"/>
            <a:ext cx="1627632" cy="1627632"/>
          </a:xfrm>
        </p:spPr>
      </p:pic>
      <p:sp>
        <p:nvSpPr>
          <p:cNvPr id="2" name="Title 1"/>
          <p:cNvSpPr>
            <a:spLocks noGrp="1"/>
          </p:cNvSpPr>
          <p:nvPr>
            <p:ph type="title"/>
          </p:nvPr>
        </p:nvSpPr>
        <p:spPr/>
        <p:txBody>
          <a:bodyPr/>
          <a:lstStyle/>
          <a:p>
            <a:r>
              <a:rPr lang="en-US" dirty="0"/>
              <a:t>Finding Microsoft Teams Private Channels SharePoint Sites</a:t>
            </a:r>
          </a:p>
        </p:txBody>
      </p:sp>
    </p:spTree>
    <p:extLst>
      <p:ext uri="{BB962C8B-B14F-4D97-AF65-F5344CB8AC3E}">
        <p14:creationId xmlns:p14="http://schemas.microsoft.com/office/powerpoint/2010/main" val="2384558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4F8390-E438-4B85-B6C3-F8D157A168B5}"/>
              </a:ext>
            </a:extLst>
          </p:cNvPr>
          <p:cNvSpPr>
            <a:spLocks noGrp="1"/>
          </p:cNvSpPr>
          <p:nvPr>
            <p:ph type="body" sz="quarter" idx="10"/>
          </p:nvPr>
        </p:nvSpPr>
        <p:spPr/>
        <p:txBody>
          <a:bodyPr/>
          <a:lstStyle/>
          <a:p>
            <a:r>
              <a:rPr lang="en-US" sz="2200" dirty="0">
                <a:solidFill>
                  <a:schemeClr val="accent1"/>
                </a:solidFill>
              </a:rPr>
              <a:t>Get-</a:t>
            </a:r>
            <a:r>
              <a:rPr lang="en-US" sz="2200" dirty="0" err="1">
                <a:solidFill>
                  <a:schemeClr val="accent1"/>
                </a:solidFill>
              </a:rPr>
              <a:t>SPOSite</a:t>
            </a:r>
            <a:r>
              <a:rPr lang="en-US" sz="2200" dirty="0"/>
              <a:t> -limit all -template </a:t>
            </a:r>
            <a:r>
              <a:rPr lang="en-US" sz="2200" dirty="0">
                <a:solidFill>
                  <a:schemeClr val="accent6"/>
                </a:solidFill>
              </a:rPr>
              <a:t>"teamchannel#0"</a:t>
            </a:r>
          </a:p>
        </p:txBody>
      </p:sp>
      <p:sp>
        <p:nvSpPr>
          <p:cNvPr id="5" name="Title 4">
            <a:extLst>
              <a:ext uri="{FF2B5EF4-FFF2-40B4-BE49-F238E27FC236}">
                <a16:creationId xmlns:a16="http://schemas.microsoft.com/office/drawing/2014/main" id="{31BB02F2-127E-4009-9423-13EBA480ACBD}"/>
              </a:ext>
            </a:extLst>
          </p:cNvPr>
          <p:cNvSpPr>
            <a:spLocks noGrp="1"/>
          </p:cNvSpPr>
          <p:nvPr>
            <p:ph type="title"/>
          </p:nvPr>
        </p:nvSpPr>
        <p:spPr/>
        <p:txBody>
          <a:bodyPr/>
          <a:lstStyle/>
          <a:p>
            <a:r>
              <a:rPr lang="en-US" dirty="0"/>
              <a:t>Finding SharePoint Sites of Private Channels </a:t>
            </a:r>
          </a:p>
        </p:txBody>
      </p:sp>
    </p:spTree>
    <p:extLst>
      <p:ext uri="{BB962C8B-B14F-4D97-AF65-F5344CB8AC3E}">
        <p14:creationId xmlns:p14="http://schemas.microsoft.com/office/powerpoint/2010/main" val="271949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4F8390-E438-4B85-B6C3-F8D157A168B5}"/>
              </a:ext>
            </a:extLst>
          </p:cNvPr>
          <p:cNvSpPr>
            <a:spLocks noGrp="1"/>
          </p:cNvSpPr>
          <p:nvPr>
            <p:ph type="body" sz="quarter" idx="10"/>
          </p:nvPr>
        </p:nvSpPr>
        <p:spPr/>
        <p:txBody>
          <a:bodyPr/>
          <a:lstStyle/>
          <a:p>
            <a:r>
              <a:rPr lang="en-US" sz="2200" dirty="0"/>
              <a:t>$team = </a:t>
            </a:r>
            <a:r>
              <a:rPr lang="en-US" sz="2200" dirty="0">
                <a:solidFill>
                  <a:schemeClr val="accent1"/>
                </a:solidFill>
              </a:rPr>
              <a:t>Get-Team</a:t>
            </a:r>
            <a:r>
              <a:rPr lang="en-US" sz="2200" dirty="0"/>
              <a:t> -DisplayName "IT Systems Refresh“</a:t>
            </a:r>
          </a:p>
          <a:p>
            <a:r>
              <a:rPr lang="en-US" sz="2200" dirty="0"/>
              <a:t>$sites = </a:t>
            </a:r>
            <a:r>
              <a:rPr lang="en-US" sz="2200" dirty="0">
                <a:solidFill>
                  <a:schemeClr val="accent1"/>
                </a:solidFill>
              </a:rPr>
              <a:t>Get-</a:t>
            </a:r>
            <a:r>
              <a:rPr lang="en-US" sz="2200" dirty="0" err="1">
                <a:solidFill>
                  <a:schemeClr val="accent1"/>
                </a:solidFill>
              </a:rPr>
              <a:t>SPOSite</a:t>
            </a:r>
            <a:r>
              <a:rPr lang="en-US" sz="2200" dirty="0"/>
              <a:t> -limit all -template </a:t>
            </a:r>
            <a:r>
              <a:rPr lang="en-US" sz="2200" dirty="0">
                <a:solidFill>
                  <a:schemeClr val="accent6"/>
                </a:solidFill>
              </a:rPr>
              <a:t>"teamchannel#0"</a:t>
            </a:r>
          </a:p>
          <a:p>
            <a:r>
              <a:rPr lang="en-US" sz="2200" dirty="0"/>
              <a:t>foreach ($site in $sites) {</a:t>
            </a:r>
          </a:p>
          <a:p>
            <a:r>
              <a:rPr lang="en-US" sz="2200" dirty="0"/>
              <a:t>	$</a:t>
            </a:r>
            <a:r>
              <a:rPr lang="en-US" sz="2200" dirty="0" err="1"/>
              <a:t>sc</a:t>
            </a:r>
            <a:r>
              <a:rPr lang="en-US" sz="2200" dirty="0"/>
              <a:t>= Get-</a:t>
            </a:r>
            <a:r>
              <a:rPr lang="en-US" sz="2200" dirty="0" err="1"/>
              <a:t>SPOSite</a:t>
            </a:r>
            <a:r>
              <a:rPr lang="en-US" sz="2200" dirty="0"/>
              <a:t> -Identity $site.url </a:t>
            </a:r>
            <a:r>
              <a:rPr lang="en-US" sz="2200" dirty="0">
                <a:solidFill>
                  <a:schemeClr val="accent4"/>
                </a:solidFill>
              </a:rPr>
              <a:t>-Detail</a:t>
            </a:r>
            <a:endParaRPr lang="en-US" sz="2200" dirty="0"/>
          </a:p>
          <a:p>
            <a:r>
              <a:rPr lang="en-US" sz="2200" dirty="0"/>
              <a:t>	if ($</a:t>
            </a:r>
            <a:r>
              <a:rPr lang="en-US" sz="2200" dirty="0" err="1"/>
              <a:t>sc.RelatedGroupId</a:t>
            </a:r>
            <a:r>
              <a:rPr lang="en-US" sz="2200" dirty="0"/>
              <a:t> -eq $</a:t>
            </a:r>
            <a:r>
              <a:rPr lang="en-US" sz="2200" dirty="0" err="1"/>
              <a:t>team.groupID</a:t>
            </a:r>
            <a:r>
              <a:rPr lang="en-US" sz="2200" dirty="0"/>
              <a:t>) {</a:t>
            </a:r>
          </a:p>
          <a:p>
            <a:r>
              <a:rPr lang="en-US" sz="2200" dirty="0"/>
              <a:t>		$sc.url</a:t>
            </a:r>
          </a:p>
          <a:p>
            <a:r>
              <a:rPr lang="en-US" sz="2200" dirty="0"/>
              <a:t>	}</a:t>
            </a:r>
            <a:br>
              <a:rPr lang="en-US" sz="2200" dirty="0"/>
            </a:br>
            <a:r>
              <a:rPr lang="en-US" sz="2200" dirty="0"/>
              <a:t>}</a:t>
            </a:r>
          </a:p>
        </p:txBody>
      </p:sp>
      <p:sp>
        <p:nvSpPr>
          <p:cNvPr id="5" name="Title 4">
            <a:extLst>
              <a:ext uri="{FF2B5EF4-FFF2-40B4-BE49-F238E27FC236}">
                <a16:creationId xmlns:a16="http://schemas.microsoft.com/office/drawing/2014/main" id="{31BB02F2-127E-4009-9423-13EBA480ACBD}"/>
              </a:ext>
            </a:extLst>
          </p:cNvPr>
          <p:cNvSpPr>
            <a:spLocks noGrp="1"/>
          </p:cNvSpPr>
          <p:nvPr>
            <p:ph type="title"/>
          </p:nvPr>
        </p:nvSpPr>
        <p:spPr/>
        <p:txBody>
          <a:bodyPr/>
          <a:lstStyle/>
          <a:p>
            <a:r>
              <a:rPr lang="en-US" dirty="0"/>
              <a:t>Finding Sites for a Specific Team</a:t>
            </a:r>
          </a:p>
        </p:txBody>
      </p:sp>
    </p:spTree>
    <p:extLst>
      <p:ext uri="{BB962C8B-B14F-4D97-AF65-F5344CB8AC3E}">
        <p14:creationId xmlns:p14="http://schemas.microsoft.com/office/powerpoint/2010/main" val="3014651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13EF881-E8E8-4AE0-8112-3ADE63E972A5}"/>
              </a:ext>
            </a:extLst>
          </p:cNvPr>
          <p:cNvSpPr>
            <a:spLocks noGrp="1"/>
          </p:cNvSpPr>
          <p:nvPr>
            <p:ph type="body" sz="quarter" idx="12"/>
          </p:nvPr>
        </p:nvSpPr>
        <p:spPr/>
        <p:txBody>
          <a:bodyPr/>
          <a:lstStyle/>
          <a:p>
            <a:r>
              <a:rPr lang="en-US" dirty="0"/>
              <a:t>Finding Microsoft Teams Private Channels SharePoint sites</a:t>
            </a:r>
          </a:p>
        </p:txBody>
      </p:sp>
    </p:spTree>
    <p:extLst>
      <p:ext uri="{BB962C8B-B14F-4D97-AF65-F5344CB8AC3E}">
        <p14:creationId xmlns:p14="http://schemas.microsoft.com/office/powerpoint/2010/main" val="4213347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B5A96AE-3CEB-434C-AE3B-893BB1B28443}"/>
              </a:ext>
            </a:extLst>
          </p:cNvPr>
          <p:cNvSpPr>
            <a:spLocks noGrp="1"/>
          </p:cNvSpPr>
          <p:nvPr>
            <p:ph type="body" sz="quarter" idx="12"/>
          </p:nvPr>
        </p:nvSpPr>
        <p:spPr/>
        <p:txBody>
          <a:bodyPr/>
          <a:lstStyle/>
          <a:p>
            <a:r>
              <a:rPr lang="en-US" dirty="0"/>
              <a:t>Private channels &amp; SharePoint basics</a:t>
            </a:r>
          </a:p>
          <a:p>
            <a:pPr lvl="1"/>
            <a:r>
              <a:rPr lang="en-US" dirty="0"/>
              <a:t>Each site has its own site collection</a:t>
            </a:r>
          </a:p>
          <a:p>
            <a:pPr lvl="1"/>
            <a:r>
              <a:rPr lang="en-US" dirty="0"/>
              <a:t>Sites are not visible in the admin center</a:t>
            </a:r>
          </a:p>
          <a:p>
            <a:r>
              <a:rPr lang="en-US" dirty="0"/>
              <a:t>Finding Microsoft Teams private channels SharePoint sites</a:t>
            </a:r>
          </a:p>
          <a:p>
            <a:pPr lvl="1"/>
            <a:r>
              <a:rPr lang="en-US" dirty="0"/>
              <a:t>SharePoint Online PowerShell</a:t>
            </a:r>
          </a:p>
        </p:txBody>
      </p:sp>
      <p:sp>
        <p:nvSpPr>
          <p:cNvPr id="4" name="Text Placeholder 3">
            <a:extLst>
              <a:ext uri="{FF2B5EF4-FFF2-40B4-BE49-F238E27FC236}">
                <a16:creationId xmlns:a16="http://schemas.microsoft.com/office/drawing/2014/main" id="{FB050BBC-A334-4AEB-AC67-EBDF760AD883}"/>
              </a:ext>
            </a:extLst>
          </p:cNvPr>
          <p:cNvSpPr>
            <a:spLocks noGrp="1"/>
          </p:cNvSpPr>
          <p:nvPr>
            <p:ph type="body" sz="quarter" idx="13"/>
          </p:nvPr>
        </p:nvSpPr>
        <p:spPr/>
        <p:txBody>
          <a:bodyPr/>
          <a:lstStyle/>
          <a:p>
            <a:r>
              <a:rPr lang="en-US" dirty="0"/>
              <a:t>Conclusion</a:t>
            </a:r>
          </a:p>
        </p:txBody>
      </p:sp>
    </p:spTree>
    <p:extLst>
      <p:ext uri="{BB962C8B-B14F-4D97-AF65-F5344CB8AC3E}">
        <p14:creationId xmlns:p14="http://schemas.microsoft.com/office/powerpoint/2010/main" val="2729240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F7806CF-E1E8-4F17-ABAA-0A2AEBE74145}"/>
              </a:ext>
            </a:extLst>
          </p:cNvPr>
          <p:cNvSpPr>
            <a:spLocks noGrp="1"/>
          </p:cNvSpPr>
          <p:nvPr>
            <p:ph type="body" sz="quarter" idx="12"/>
          </p:nvPr>
        </p:nvSpPr>
        <p:spPr/>
        <p:txBody>
          <a:bodyPr/>
          <a:lstStyle/>
          <a:p>
            <a:r>
              <a:rPr lang="en-US" dirty="0"/>
              <a:t>Private channels &amp; SharePoint basics</a:t>
            </a:r>
          </a:p>
          <a:p>
            <a:r>
              <a:rPr lang="en-US" dirty="0"/>
              <a:t>Finding sites </a:t>
            </a:r>
          </a:p>
        </p:txBody>
      </p:sp>
      <p:sp>
        <p:nvSpPr>
          <p:cNvPr id="3" name="Text Placeholder 2">
            <a:extLst>
              <a:ext uri="{FF2B5EF4-FFF2-40B4-BE49-F238E27FC236}">
                <a16:creationId xmlns:a16="http://schemas.microsoft.com/office/drawing/2014/main" id="{E43D09A7-26BF-40C8-A6E4-EB444556CB6A}"/>
              </a:ext>
            </a:extLst>
          </p:cNvPr>
          <p:cNvSpPr>
            <a:spLocks noGrp="1"/>
          </p:cNvSpPr>
          <p:nvPr>
            <p:ph type="body" sz="quarter" idx="13"/>
          </p:nvPr>
        </p:nvSpPr>
        <p:spPr/>
        <p:txBody>
          <a:bodyPr/>
          <a:lstStyle/>
          <a:p>
            <a:r>
              <a:rPr lang="en-US" dirty="0"/>
              <a:t>Agenda</a:t>
            </a:r>
          </a:p>
        </p:txBody>
      </p:sp>
    </p:spTree>
    <p:extLst>
      <p:ext uri="{BB962C8B-B14F-4D97-AF65-F5344CB8AC3E}">
        <p14:creationId xmlns:p14="http://schemas.microsoft.com/office/powerpoint/2010/main" val="1830613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1CD33-8174-44DE-A52B-6A05F08E46CD}"/>
              </a:ext>
            </a:extLst>
          </p:cNvPr>
          <p:cNvSpPr>
            <a:spLocks noGrp="1"/>
          </p:cNvSpPr>
          <p:nvPr>
            <p:ph type="title"/>
          </p:nvPr>
        </p:nvSpPr>
        <p:spPr/>
        <p:txBody>
          <a:bodyPr/>
          <a:lstStyle/>
          <a:p>
            <a:r>
              <a:rPr lang="en-US" dirty="0"/>
              <a:t>Private Channels &amp; SharePoint Basics</a:t>
            </a:r>
          </a:p>
        </p:txBody>
      </p:sp>
    </p:spTree>
    <p:extLst>
      <p:ext uri="{BB962C8B-B14F-4D97-AF65-F5344CB8AC3E}">
        <p14:creationId xmlns:p14="http://schemas.microsoft.com/office/powerpoint/2010/main" val="1213974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AE7788A-6D9C-40F3-8F78-A99240967EEC}"/>
              </a:ext>
            </a:extLst>
          </p:cNvPr>
          <p:cNvSpPr>
            <a:spLocks noGrp="1"/>
          </p:cNvSpPr>
          <p:nvPr>
            <p:ph type="title"/>
          </p:nvPr>
        </p:nvSpPr>
        <p:spPr/>
        <p:txBody>
          <a:bodyPr/>
          <a:lstStyle/>
          <a:p>
            <a:r>
              <a:rPr lang="en-US" dirty="0"/>
              <a:t>Teams Architecture - Basics</a:t>
            </a:r>
          </a:p>
        </p:txBody>
      </p:sp>
      <p:pic>
        <p:nvPicPr>
          <p:cNvPr id="2" name="Picture 1">
            <a:extLst>
              <a:ext uri="{FF2B5EF4-FFF2-40B4-BE49-F238E27FC236}">
                <a16:creationId xmlns:a16="http://schemas.microsoft.com/office/drawing/2014/main" id="{EDC8F3CE-9369-4DB2-9718-37FEE6AE68BB}"/>
              </a:ext>
            </a:extLst>
          </p:cNvPr>
          <p:cNvPicPr>
            <a:picLocks noChangeAspect="1"/>
          </p:cNvPicPr>
          <p:nvPr/>
        </p:nvPicPr>
        <p:blipFill>
          <a:blip r:embed="rId3"/>
          <a:stretch>
            <a:fillRect/>
          </a:stretch>
        </p:blipFill>
        <p:spPr>
          <a:xfrm>
            <a:off x="2212088" y="1349531"/>
            <a:ext cx="7767823" cy="5251293"/>
          </a:xfrm>
          <a:prstGeom prst="rect">
            <a:avLst/>
          </a:prstGeom>
        </p:spPr>
      </p:pic>
      <p:sp>
        <p:nvSpPr>
          <p:cNvPr id="26" name="Rectangle 25">
            <a:extLst>
              <a:ext uri="{FF2B5EF4-FFF2-40B4-BE49-F238E27FC236}">
                <a16:creationId xmlns:a16="http://schemas.microsoft.com/office/drawing/2014/main" id="{7F091E3A-63E2-4390-BBE0-C002E1CD73E2}"/>
              </a:ext>
            </a:extLst>
          </p:cNvPr>
          <p:cNvSpPr/>
          <p:nvPr/>
        </p:nvSpPr>
        <p:spPr>
          <a:xfrm>
            <a:off x="5876925" y="1703733"/>
            <a:ext cx="581025" cy="420342"/>
          </a:xfrm>
          <a:prstGeom prst="rect">
            <a:avLst/>
          </a:prstGeom>
          <a:noFill/>
          <a:ln>
            <a:solidFill>
              <a:schemeClr val="accent2"/>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28" name="TextBox 27">
            <a:extLst>
              <a:ext uri="{FF2B5EF4-FFF2-40B4-BE49-F238E27FC236}">
                <a16:creationId xmlns:a16="http://schemas.microsoft.com/office/drawing/2014/main" id="{46323F61-4408-45A6-88FF-B8127EE8E77A}"/>
              </a:ext>
            </a:extLst>
          </p:cNvPr>
          <p:cNvSpPr txBox="1"/>
          <p:nvPr/>
        </p:nvSpPr>
        <p:spPr>
          <a:xfrm>
            <a:off x="133349" y="1349531"/>
            <a:ext cx="1895475" cy="1323439"/>
          </a:xfrm>
          <a:prstGeom prst="rect">
            <a:avLst/>
          </a:prstGeom>
          <a:noFill/>
          <a:ln>
            <a:solidFill>
              <a:schemeClr val="accent2"/>
            </a:solidFill>
          </a:ln>
        </p:spPr>
        <p:txBody>
          <a:bodyPr wrap="square" rtlCol="0">
            <a:spAutoFit/>
          </a:bodyPr>
          <a:lstStyle/>
          <a:p>
            <a:pPr algn="ctr"/>
            <a:r>
              <a:rPr lang="en-US" sz="2000" dirty="0"/>
              <a:t>Files and Wiki: Stored in SharePoint Online</a:t>
            </a:r>
          </a:p>
        </p:txBody>
      </p:sp>
      <p:cxnSp>
        <p:nvCxnSpPr>
          <p:cNvPr id="29" name="Connector: Curved 28">
            <a:extLst>
              <a:ext uri="{FF2B5EF4-FFF2-40B4-BE49-F238E27FC236}">
                <a16:creationId xmlns:a16="http://schemas.microsoft.com/office/drawing/2014/main" id="{2760C290-6FE2-4128-93A7-3E3A817AA7DF}"/>
              </a:ext>
            </a:extLst>
          </p:cNvPr>
          <p:cNvCxnSpPr>
            <a:cxnSpLocks/>
            <a:stCxn id="28" idx="3"/>
            <a:endCxn id="26" idx="2"/>
          </p:cNvCxnSpPr>
          <p:nvPr/>
        </p:nvCxnSpPr>
        <p:spPr>
          <a:xfrm>
            <a:off x="2028824" y="2011251"/>
            <a:ext cx="4138614" cy="112824"/>
          </a:xfrm>
          <a:prstGeom prst="curvedConnector4">
            <a:avLst>
              <a:gd name="adj1" fmla="val 46490"/>
              <a:gd name="adj2" fmla="val 302616"/>
            </a:avLst>
          </a:prstGeom>
          <a:ln>
            <a:solidFill>
              <a:schemeClr val="accent2"/>
            </a:solidFill>
            <a:headEnd type="non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1860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0C469-CAEF-4678-AD62-86632EF36348}"/>
              </a:ext>
            </a:extLst>
          </p:cNvPr>
          <p:cNvSpPr>
            <a:spLocks noGrp="1"/>
          </p:cNvSpPr>
          <p:nvPr>
            <p:ph type="title"/>
          </p:nvPr>
        </p:nvSpPr>
        <p:spPr>
          <a:xfrm>
            <a:off x="706518" y="143647"/>
            <a:ext cx="10778971" cy="437131"/>
          </a:xfrm>
        </p:spPr>
        <p:txBody>
          <a:bodyPr/>
          <a:lstStyle/>
          <a:p>
            <a:r>
              <a:rPr lang="en-US" dirty="0"/>
              <a:t>Teams Architecture – Standard Channel File Storage</a:t>
            </a:r>
          </a:p>
        </p:txBody>
      </p:sp>
      <p:pic>
        <p:nvPicPr>
          <p:cNvPr id="4" name="Picture 3">
            <a:extLst>
              <a:ext uri="{FF2B5EF4-FFF2-40B4-BE49-F238E27FC236}">
                <a16:creationId xmlns:a16="http://schemas.microsoft.com/office/drawing/2014/main" id="{15A00A23-D9F6-45BF-BAE4-9C47D7EC5A36}"/>
              </a:ext>
            </a:extLst>
          </p:cNvPr>
          <p:cNvPicPr>
            <a:picLocks noChangeAspect="1"/>
          </p:cNvPicPr>
          <p:nvPr/>
        </p:nvPicPr>
        <p:blipFill>
          <a:blip r:embed="rId3"/>
          <a:stretch>
            <a:fillRect/>
          </a:stretch>
        </p:blipFill>
        <p:spPr>
          <a:xfrm>
            <a:off x="0" y="1149506"/>
            <a:ext cx="7105615" cy="4803619"/>
          </a:xfrm>
          <a:prstGeom prst="rect">
            <a:avLst/>
          </a:prstGeom>
        </p:spPr>
      </p:pic>
      <p:pic>
        <p:nvPicPr>
          <p:cNvPr id="3" name="Picture 2">
            <a:extLst>
              <a:ext uri="{FF2B5EF4-FFF2-40B4-BE49-F238E27FC236}">
                <a16:creationId xmlns:a16="http://schemas.microsoft.com/office/drawing/2014/main" id="{6AEBE1D0-1466-45CC-A95D-288E4D1BF7FE}"/>
              </a:ext>
            </a:extLst>
          </p:cNvPr>
          <p:cNvPicPr>
            <a:picLocks noChangeAspect="1"/>
          </p:cNvPicPr>
          <p:nvPr/>
        </p:nvPicPr>
        <p:blipFill>
          <a:blip r:embed="rId4"/>
          <a:stretch>
            <a:fillRect/>
          </a:stretch>
        </p:blipFill>
        <p:spPr>
          <a:xfrm>
            <a:off x="5410848" y="2311860"/>
            <a:ext cx="6781152" cy="3957749"/>
          </a:xfrm>
          <a:prstGeom prst="rect">
            <a:avLst/>
          </a:prstGeom>
        </p:spPr>
      </p:pic>
      <p:sp>
        <p:nvSpPr>
          <p:cNvPr id="5" name="Rectangle 4">
            <a:extLst>
              <a:ext uri="{FF2B5EF4-FFF2-40B4-BE49-F238E27FC236}">
                <a16:creationId xmlns:a16="http://schemas.microsoft.com/office/drawing/2014/main" id="{F4A3A253-9DAE-45A7-9CAD-A81A6D992520}"/>
              </a:ext>
            </a:extLst>
          </p:cNvPr>
          <p:cNvSpPr/>
          <p:nvPr/>
        </p:nvSpPr>
        <p:spPr>
          <a:xfrm>
            <a:off x="706518" y="2311860"/>
            <a:ext cx="626982" cy="165839"/>
          </a:xfrm>
          <a:prstGeom prst="rect">
            <a:avLst/>
          </a:prstGeom>
          <a:noFill/>
          <a:ln>
            <a:solidFill>
              <a:schemeClr val="accent4"/>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6" name="Rectangle 5">
            <a:extLst>
              <a:ext uri="{FF2B5EF4-FFF2-40B4-BE49-F238E27FC236}">
                <a16:creationId xmlns:a16="http://schemas.microsoft.com/office/drawing/2014/main" id="{3D22F764-B0F0-4F9F-BA3F-F913D92B3422}"/>
              </a:ext>
            </a:extLst>
          </p:cNvPr>
          <p:cNvSpPr/>
          <p:nvPr/>
        </p:nvSpPr>
        <p:spPr>
          <a:xfrm>
            <a:off x="7191340" y="4388310"/>
            <a:ext cx="828710" cy="193215"/>
          </a:xfrm>
          <a:prstGeom prst="rect">
            <a:avLst/>
          </a:prstGeom>
          <a:noFill/>
          <a:ln>
            <a:solidFill>
              <a:schemeClr val="accent4"/>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cxnSp>
        <p:nvCxnSpPr>
          <p:cNvPr id="8" name="Connector: Curved 7">
            <a:extLst>
              <a:ext uri="{FF2B5EF4-FFF2-40B4-BE49-F238E27FC236}">
                <a16:creationId xmlns:a16="http://schemas.microsoft.com/office/drawing/2014/main" id="{8CDB0A55-0713-4FA7-A30D-A8DFAEE83E58}"/>
              </a:ext>
            </a:extLst>
          </p:cNvPr>
          <p:cNvCxnSpPr>
            <a:cxnSpLocks/>
            <a:stCxn id="5" idx="3"/>
            <a:endCxn id="6" idx="1"/>
          </p:cNvCxnSpPr>
          <p:nvPr/>
        </p:nvCxnSpPr>
        <p:spPr>
          <a:xfrm>
            <a:off x="1333500" y="2394780"/>
            <a:ext cx="5857840" cy="2090138"/>
          </a:xfrm>
          <a:prstGeom prst="curvedConnector3">
            <a:avLst/>
          </a:prstGeom>
          <a:ln>
            <a:solidFill>
              <a:schemeClr val="accent4"/>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9" name="Rectangle 8">
            <a:extLst>
              <a:ext uri="{FF2B5EF4-FFF2-40B4-BE49-F238E27FC236}">
                <a16:creationId xmlns:a16="http://schemas.microsoft.com/office/drawing/2014/main" id="{0C33A09E-C4C7-40F6-94F7-FD672D0BDC88}"/>
              </a:ext>
            </a:extLst>
          </p:cNvPr>
          <p:cNvSpPr/>
          <p:nvPr/>
        </p:nvSpPr>
        <p:spPr>
          <a:xfrm>
            <a:off x="706518" y="2505076"/>
            <a:ext cx="626982" cy="165840"/>
          </a:xfrm>
          <a:prstGeom prst="rect">
            <a:avLst/>
          </a:prstGeom>
          <a:noFill/>
          <a:ln>
            <a:solidFill>
              <a:schemeClr val="accent2"/>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10" name="Rectangle 9">
            <a:extLst>
              <a:ext uri="{FF2B5EF4-FFF2-40B4-BE49-F238E27FC236}">
                <a16:creationId xmlns:a16="http://schemas.microsoft.com/office/drawing/2014/main" id="{A0686F83-3893-4BB3-BFE9-C88A0D54059D}"/>
              </a:ext>
            </a:extLst>
          </p:cNvPr>
          <p:cNvSpPr/>
          <p:nvPr/>
        </p:nvSpPr>
        <p:spPr>
          <a:xfrm>
            <a:off x="7200865" y="4678133"/>
            <a:ext cx="828710" cy="193215"/>
          </a:xfrm>
          <a:prstGeom prst="rect">
            <a:avLst/>
          </a:prstGeom>
          <a:noFill/>
          <a:ln>
            <a:solidFill>
              <a:schemeClr val="accent2"/>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cxnSp>
        <p:nvCxnSpPr>
          <p:cNvPr id="11" name="Connector: Curved 10">
            <a:extLst>
              <a:ext uri="{FF2B5EF4-FFF2-40B4-BE49-F238E27FC236}">
                <a16:creationId xmlns:a16="http://schemas.microsoft.com/office/drawing/2014/main" id="{FE943F6D-EA7A-479D-8536-34FC7DDB9C84}"/>
              </a:ext>
            </a:extLst>
          </p:cNvPr>
          <p:cNvCxnSpPr>
            <a:cxnSpLocks/>
            <a:stCxn id="9" idx="3"/>
            <a:endCxn id="10" idx="1"/>
          </p:cNvCxnSpPr>
          <p:nvPr/>
        </p:nvCxnSpPr>
        <p:spPr>
          <a:xfrm>
            <a:off x="1333500" y="2587996"/>
            <a:ext cx="5867365" cy="2186745"/>
          </a:xfrm>
          <a:prstGeom prst="curvedConnector3">
            <a:avLst>
              <a:gd name="adj1" fmla="val 45065"/>
            </a:avLst>
          </a:prstGeom>
          <a:ln>
            <a:solidFill>
              <a:schemeClr val="accent2"/>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2" name="Rectangle 11">
            <a:extLst>
              <a:ext uri="{FF2B5EF4-FFF2-40B4-BE49-F238E27FC236}">
                <a16:creationId xmlns:a16="http://schemas.microsoft.com/office/drawing/2014/main" id="{42046928-F973-4546-B111-60C251CC5821}"/>
              </a:ext>
            </a:extLst>
          </p:cNvPr>
          <p:cNvSpPr/>
          <p:nvPr/>
        </p:nvSpPr>
        <p:spPr>
          <a:xfrm>
            <a:off x="5494020" y="5594465"/>
            <a:ext cx="1043940" cy="675144"/>
          </a:xfrm>
          <a:prstGeom prst="rect">
            <a:avLst/>
          </a:prstGeom>
          <a:solidFill>
            <a:schemeClr val="bg1"/>
          </a:solidFill>
          <a:ln>
            <a:solidFill>
              <a:schemeClr val="bg1"/>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7" name="TextBox 6">
            <a:extLst>
              <a:ext uri="{FF2B5EF4-FFF2-40B4-BE49-F238E27FC236}">
                <a16:creationId xmlns:a16="http://schemas.microsoft.com/office/drawing/2014/main" id="{BB19DE43-70B5-4494-B36B-D84140B2E45D}"/>
              </a:ext>
            </a:extLst>
          </p:cNvPr>
          <p:cNvSpPr txBox="1"/>
          <p:nvPr/>
        </p:nvSpPr>
        <p:spPr>
          <a:xfrm>
            <a:off x="7280337" y="1092376"/>
            <a:ext cx="4911663" cy="1015663"/>
          </a:xfrm>
          <a:prstGeom prst="rect">
            <a:avLst/>
          </a:prstGeom>
          <a:solidFill>
            <a:schemeClr val="accent5"/>
          </a:solidFill>
        </p:spPr>
        <p:txBody>
          <a:bodyPr wrap="square" rtlCol="0">
            <a:spAutoFit/>
          </a:bodyPr>
          <a:lstStyle/>
          <a:p>
            <a:pPr algn="ctr"/>
            <a:r>
              <a:rPr lang="en-US" sz="2000" dirty="0">
                <a:solidFill>
                  <a:schemeClr val="bg1"/>
                </a:solidFill>
              </a:rPr>
              <a:t>Each Channel gets a folder in the Documents library in the SharePoint Online Site</a:t>
            </a:r>
          </a:p>
        </p:txBody>
      </p:sp>
    </p:spTree>
    <p:extLst>
      <p:ext uri="{BB962C8B-B14F-4D97-AF65-F5344CB8AC3E}">
        <p14:creationId xmlns:p14="http://schemas.microsoft.com/office/powerpoint/2010/main" val="514587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0C469-CAEF-4678-AD62-86632EF36348}"/>
              </a:ext>
            </a:extLst>
          </p:cNvPr>
          <p:cNvSpPr>
            <a:spLocks noGrp="1"/>
          </p:cNvSpPr>
          <p:nvPr>
            <p:ph type="title"/>
          </p:nvPr>
        </p:nvSpPr>
        <p:spPr>
          <a:xfrm>
            <a:off x="706518" y="143647"/>
            <a:ext cx="10778971" cy="437131"/>
          </a:xfrm>
        </p:spPr>
        <p:txBody>
          <a:bodyPr/>
          <a:lstStyle/>
          <a:p>
            <a:r>
              <a:rPr lang="en-US" dirty="0"/>
              <a:t>Teams Architecture – Private Channel File Storage</a:t>
            </a:r>
          </a:p>
        </p:txBody>
      </p:sp>
      <p:pic>
        <p:nvPicPr>
          <p:cNvPr id="4" name="Picture 3">
            <a:extLst>
              <a:ext uri="{FF2B5EF4-FFF2-40B4-BE49-F238E27FC236}">
                <a16:creationId xmlns:a16="http://schemas.microsoft.com/office/drawing/2014/main" id="{15A00A23-D9F6-45BF-BAE4-9C47D7EC5A36}"/>
              </a:ext>
            </a:extLst>
          </p:cNvPr>
          <p:cNvPicPr>
            <a:picLocks noChangeAspect="1"/>
          </p:cNvPicPr>
          <p:nvPr/>
        </p:nvPicPr>
        <p:blipFill>
          <a:blip r:embed="rId3"/>
          <a:stretch>
            <a:fillRect/>
          </a:stretch>
        </p:blipFill>
        <p:spPr>
          <a:xfrm>
            <a:off x="0" y="1149506"/>
            <a:ext cx="7105615" cy="4803619"/>
          </a:xfrm>
          <a:prstGeom prst="rect">
            <a:avLst/>
          </a:prstGeom>
        </p:spPr>
      </p:pic>
      <p:sp>
        <p:nvSpPr>
          <p:cNvPr id="5" name="Rectangle 4">
            <a:extLst>
              <a:ext uri="{FF2B5EF4-FFF2-40B4-BE49-F238E27FC236}">
                <a16:creationId xmlns:a16="http://schemas.microsoft.com/office/drawing/2014/main" id="{F4A3A253-9DAE-45A7-9CAD-A81A6D992520}"/>
              </a:ext>
            </a:extLst>
          </p:cNvPr>
          <p:cNvSpPr/>
          <p:nvPr/>
        </p:nvSpPr>
        <p:spPr>
          <a:xfrm>
            <a:off x="706518" y="2669307"/>
            <a:ext cx="806398" cy="190271"/>
          </a:xfrm>
          <a:prstGeom prst="rect">
            <a:avLst/>
          </a:prstGeom>
          <a:noFill/>
          <a:ln>
            <a:solidFill>
              <a:schemeClr val="accent5"/>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6" name="Rectangle 5">
            <a:extLst>
              <a:ext uri="{FF2B5EF4-FFF2-40B4-BE49-F238E27FC236}">
                <a16:creationId xmlns:a16="http://schemas.microsoft.com/office/drawing/2014/main" id="{3D22F764-B0F0-4F9F-BA3F-F913D92B3422}"/>
              </a:ext>
            </a:extLst>
          </p:cNvPr>
          <p:cNvSpPr/>
          <p:nvPr/>
        </p:nvSpPr>
        <p:spPr>
          <a:xfrm>
            <a:off x="7191340" y="4388310"/>
            <a:ext cx="828710" cy="193215"/>
          </a:xfrm>
          <a:prstGeom prst="rect">
            <a:avLst/>
          </a:prstGeom>
          <a:noFill/>
          <a:ln>
            <a:solidFill>
              <a:schemeClr val="accent4"/>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sp>
        <p:nvSpPr>
          <p:cNvPr id="10" name="Rectangle 9">
            <a:extLst>
              <a:ext uri="{FF2B5EF4-FFF2-40B4-BE49-F238E27FC236}">
                <a16:creationId xmlns:a16="http://schemas.microsoft.com/office/drawing/2014/main" id="{A0686F83-3893-4BB3-BFE9-C88A0D54059D}"/>
              </a:ext>
            </a:extLst>
          </p:cNvPr>
          <p:cNvSpPr/>
          <p:nvPr/>
        </p:nvSpPr>
        <p:spPr>
          <a:xfrm>
            <a:off x="7200865" y="4678133"/>
            <a:ext cx="828710" cy="193215"/>
          </a:xfrm>
          <a:prstGeom prst="rect">
            <a:avLst/>
          </a:prstGeom>
          <a:noFill/>
          <a:ln>
            <a:solidFill>
              <a:schemeClr val="accent2"/>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pic>
        <p:nvPicPr>
          <p:cNvPr id="7" name="Picture 6">
            <a:extLst>
              <a:ext uri="{FF2B5EF4-FFF2-40B4-BE49-F238E27FC236}">
                <a16:creationId xmlns:a16="http://schemas.microsoft.com/office/drawing/2014/main" id="{FA1BF6B2-865B-43D4-8A01-B8013AD9EC4A}"/>
              </a:ext>
            </a:extLst>
          </p:cNvPr>
          <p:cNvPicPr>
            <a:picLocks noChangeAspect="1"/>
          </p:cNvPicPr>
          <p:nvPr/>
        </p:nvPicPr>
        <p:blipFill>
          <a:blip r:embed="rId4"/>
          <a:stretch>
            <a:fillRect/>
          </a:stretch>
        </p:blipFill>
        <p:spPr>
          <a:xfrm>
            <a:off x="5648153" y="3038751"/>
            <a:ext cx="6543847" cy="3819249"/>
          </a:xfrm>
          <a:prstGeom prst="rect">
            <a:avLst/>
          </a:prstGeom>
        </p:spPr>
      </p:pic>
      <p:sp>
        <p:nvSpPr>
          <p:cNvPr id="15" name="Rectangle 14">
            <a:extLst>
              <a:ext uri="{FF2B5EF4-FFF2-40B4-BE49-F238E27FC236}">
                <a16:creationId xmlns:a16="http://schemas.microsoft.com/office/drawing/2014/main" id="{227851AD-6506-44E4-87B4-BE5318FD0559}"/>
              </a:ext>
            </a:extLst>
          </p:cNvPr>
          <p:cNvSpPr/>
          <p:nvPr/>
        </p:nvSpPr>
        <p:spPr>
          <a:xfrm>
            <a:off x="6299217" y="3456179"/>
            <a:ext cx="3044288" cy="2005283"/>
          </a:xfrm>
          <a:prstGeom prst="rect">
            <a:avLst/>
          </a:prstGeom>
          <a:noFill/>
          <a:ln>
            <a:solidFill>
              <a:schemeClr val="accent5"/>
            </a:solidFill>
          </a:ln>
          <a:effectLst/>
        </p:spPr>
        <p:style>
          <a:lnRef idx="2">
            <a:schemeClr val="accent1"/>
          </a:lnRef>
          <a:fillRef idx="0">
            <a:schemeClr val="accent1"/>
          </a:fillRef>
          <a:effectRef idx="1">
            <a:schemeClr val="accent1"/>
          </a:effectRef>
          <a:fontRef idx="minor">
            <a:schemeClr val="tx1"/>
          </a:fontRef>
        </p:style>
        <p:txBody>
          <a:bodyPr lIns="182880" tIns="182880" rIns="182880" bIns="182880" rtlCol="0" anchor="ctr"/>
          <a:lstStyle/>
          <a:p>
            <a:pPr algn="ctr">
              <a:spcBef>
                <a:spcPts val="600"/>
              </a:spcBef>
            </a:pPr>
            <a:endParaRPr lang="en-US" sz="2000" dirty="0">
              <a:solidFill>
                <a:schemeClr val="bg1"/>
              </a:solidFill>
            </a:endParaRPr>
          </a:p>
        </p:txBody>
      </p:sp>
      <p:cxnSp>
        <p:nvCxnSpPr>
          <p:cNvPr id="8" name="Connector: Curved 7">
            <a:extLst>
              <a:ext uri="{FF2B5EF4-FFF2-40B4-BE49-F238E27FC236}">
                <a16:creationId xmlns:a16="http://schemas.microsoft.com/office/drawing/2014/main" id="{8CDB0A55-0713-4FA7-A30D-A8DFAEE83E58}"/>
              </a:ext>
            </a:extLst>
          </p:cNvPr>
          <p:cNvCxnSpPr>
            <a:cxnSpLocks/>
            <a:stCxn id="5" idx="3"/>
          </p:cNvCxnSpPr>
          <p:nvPr/>
        </p:nvCxnSpPr>
        <p:spPr>
          <a:xfrm>
            <a:off x="1512916" y="2764443"/>
            <a:ext cx="4786301" cy="1614936"/>
          </a:xfrm>
          <a:prstGeom prst="curvedConnector3">
            <a:avLst/>
          </a:prstGeom>
          <a:ln>
            <a:solidFill>
              <a:schemeClr val="accent5"/>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82ED3E58-E79A-4522-B71F-A33D6748DD44}"/>
              </a:ext>
            </a:extLst>
          </p:cNvPr>
          <p:cNvSpPr txBox="1"/>
          <p:nvPr/>
        </p:nvSpPr>
        <p:spPr>
          <a:xfrm>
            <a:off x="7200865" y="1553516"/>
            <a:ext cx="4911663" cy="707886"/>
          </a:xfrm>
          <a:prstGeom prst="rect">
            <a:avLst/>
          </a:prstGeom>
          <a:solidFill>
            <a:schemeClr val="accent5"/>
          </a:solidFill>
        </p:spPr>
        <p:txBody>
          <a:bodyPr wrap="square" rtlCol="0">
            <a:spAutoFit/>
          </a:bodyPr>
          <a:lstStyle/>
          <a:p>
            <a:pPr algn="ctr"/>
            <a:r>
              <a:rPr lang="en-US" sz="2000" dirty="0">
                <a:solidFill>
                  <a:schemeClr val="bg1"/>
                </a:solidFill>
              </a:rPr>
              <a:t>Each Private gets a dedicated SharePoint Online Site Collection</a:t>
            </a:r>
          </a:p>
        </p:txBody>
      </p:sp>
    </p:spTree>
    <p:extLst>
      <p:ext uri="{BB962C8B-B14F-4D97-AF65-F5344CB8AC3E}">
        <p14:creationId xmlns:p14="http://schemas.microsoft.com/office/powerpoint/2010/main" val="1492322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1C3534-664E-4517-A284-161CAD361B08}"/>
              </a:ext>
            </a:extLst>
          </p:cNvPr>
          <p:cNvSpPr>
            <a:spLocks noGrp="1"/>
          </p:cNvSpPr>
          <p:nvPr>
            <p:ph type="title"/>
          </p:nvPr>
        </p:nvSpPr>
        <p:spPr/>
        <p:txBody>
          <a:bodyPr/>
          <a:lstStyle/>
          <a:p>
            <a:r>
              <a:rPr lang="en-US" dirty="0"/>
              <a:t>Private Channel Sites &amp; SharePoint Admin Center</a:t>
            </a:r>
          </a:p>
        </p:txBody>
      </p:sp>
      <p:sp>
        <p:nvSpPr>
          <p:cNvPr id="4" name="Text Placeholder 3">
            <a:extLst>
              <a:ext uri="{FF2B5EF4-FFF2-40B4-BE49-F238E27FC236}">
                <a16:creationId xmlns:a16="http://schemas.microsoft.com/office/drawing/2014/main" id="{0E3102F1-C579-4232-9541-0740B51A83C9}"/>
              </a:ext>
            </a:extLst>
          </p:cNvPr>
          <p:cNvSpPr>
            <a:spLocks noGrp="1"/>
          </p:cNvSpPr>
          <p:nvPr>
            <p:ph type="body" sz="quarter" idx="12"/>
          </p:nvPr>
        </p:nvSpPr>
        <p:spPr/>
        <p:txBody>
          <a:bodyPr/>
          <a:lstStyle/>
          <a:p>
            <a:r>
              <a:rPr lang="en-US" dirty="0"/>
              <a:t>Private Channel SharePoint Sites are not shown in the SharePoint Admin Center</a:t>
            </a:r>
          </a:p>
          <a:p>
            <a:r>
              <a:rPr lang="en-US" dirty="0"/>
              <a:t>Why you might need to know Private Channel URLs?</a:t>
            </a:r>
          </a:p>
          <a:p>
            <a:pPr lvl="1"/>
            <a:r>
              <a:rPr lang="en-US" dirty="0"/>
              <a:t>Reporting purposes</a:t>
            </a:r>
          </a:p>
          <a:p>
            <a:pPr lvl="1"/>
            <a:r>
              <a:rPr lang="en-US" dirty="0"/>
              <a:t>Storage management</a:t>
            </a:r>
          </a:p>
          <a:p>
            <a:pPr lvl="1"/>
            <a:r>
              <a:rPr lang="en-US" dirty="0"/>
              <a:t>Compliance</a:t>
            </a:r>
          </a:p>
          <a:p>
            <a:pPr lvl="2"/>
            <a:r>
              <a:rPr lang="en-US" dirty="0"/>
              <a:t>Ex: eDiscovery </a:t>
            </a:r>
          </a:p>
        </p:txBody>
      </p:sp>
      <p:pic>
        <p:nvPicPr>
          <p:cNvPr id="1026" name="Picture 2">
            <a:extLst>
              <a:ext uri="{FF2B5EF4-FFF2-40B4-BE49-F238E27FC236}">
                <a16:creationId xmlns:a16="http://schemas.microsoft.com/office/drawing/2014/main" id="{EA61294A-B821-43E4-8E64-433BB254AF6B}"/>
              </a:ext>
            </a:extLst>
          </p:cNvPr>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706438" y="2621856"/>
            <a:ext cx="3425825" cy="2028625"/>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AE1FEBC7-403E-451D-8055-A960670EDE4F}"/>
              </a:ext>
            </a:extLst>
          </p:cNvPr>
          <p:cNvCxnSpPr/>
          <p:nvPr/>
        </p:nvCxnSpPr>
        <p:spPr>
          <a:xfrm>
            <a:off x="706438" y="2239766"/>
            <a:ext cx="3300483" cy="2537717"/>
          </a:xfrm>
          <a:prstGeom prst="line">
            <a:avLst/>
          </a:prstGeom>
          <a:ln w="57150">
            <a:solidFill>
              <a:schemeClr val="tx2"/>
            </a:solidFill>
            <a:headEnd type="non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4427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1CD33-8174-44DE-A52B-6A05F08E46CD}"/>
              </a:ext>
            </a:extLst>
          </p:cNvPr>
          <p:cNvSpPr>
            <a:spLocks noGrp="1"/>
          </p:cNvSpPr>
          <p:nvPr>
            <p:ph type="title"/>
          </p:nvPr>
        </p:nvSpPr>
        <p:spPr/>
        <p:txBody>
          <a:bodyPr/>
          <a:lstStyle/>
          <a:p>
            <a:r>
              <a:rPr lang="en-US" dirty="0"/>
              <a:t>Finding Microsoft Teams Private Channels SharePoint Sites</a:t>
            </a:r>
          </a:p>
        </p:txBody>
      </p:sp>
    </p:spTree>
    <p:extLst>
      <p:ext uri="{BB962C8B-B14F-4D97-AF65-F5344CB8AC3E}">
        <p14:creationId xmlns:p14="http://schemas.microsoft.com/office/powerpoint/2010/main" val="3347138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5D8FB0-C236-4E14-8708-F62F70101344}"/>
              </a:ext>
            </a:extLst>
          </p:cNvPr>
          <p:cNvSpPr>
            <a:spLocks noGrp="1"/>
          </p:cNvSpPr>
          <p:nvPr>
            <p:ph type="title"/>
          </p:nvPr>
        </p:nvSpPr>
        <p:spPr>
          <a:xfrm>
            <a:off x="706514" y="336600"/>
            <a:ext cx="10778971" cy="437131"/>
          </a:xfrm>
        </p:spPr>
        <p:txBody>
          <a:bodyPr/>
          <a:lstStyle/>
          <a:p>
            <a:r>
              <a:rPr lang="en-US" dirty="0"/>
              <a:t>Finding Microsoft Teams Private Channels SharePoint Sites</a:t>
            </a:r>
          </a:p>
        </p:txBody>
      </p:sp>
      <p:sp>
        <p:nvSpPr>
          <p:cNvPr id="6" name="Text Placeholder 5">
            <a:extLst>
              <a:ext uri="{FF2B5EF4-FFF2-40B4-BE49-F238E27FC236}">
                <a16:creationId xmlns:a16="http://schemas.microsoft.com/office/drawing/2014/main" id="{0C738E97-CD05-4301-9424-0717C9DEEBF2}"/>
              </a:ext>
            </a:extLst>
          </p:cNvPr>
          <p:cNvSpPr>
            <a:spLocks noGrp="1"/>
          </p:cNvSpPr>
          <p:nvPr>
            <p:ph type="body" sz="quarter" idx="12"/>
          </p:nvPr>
        </p:nvSpPr>
        <p:spPr/>
        <p:txBody>
          <a:bodyPr/>
          <a:lstStyle/>
          <a:p>
            <a:r>
              <a:rPr lang="en-US" dirty="0"/>
              <a:t>SharePoint Online PowerShell Module</a:t>
            </a:r>
          </a:p>
          <a:p>
            <a:r>
              <a:rPr lang="en-US" dirty="0"/>
              <a:t>Microsoft Teams PowerShell Module</a:t>
            </a:r>
          </a:p>
          <a:p>
            <a:pPr lvl="1"/>
            <a:r>
              <a:rPr lang="en-US" dirty="0"/>
              <a:t>Optional </a:t>
            </a:r>
          </a:p>
          <a:p>
            <a:pPr lvl="2"/>
            <a:r>
              <a:rPr lang="en-US" dirty="0"/>
              <a:t>Used if you want to get sites only for a specific team</a:t>
            </a:r>
          </a:p>
        </p:txBody>
      </p:sp>
      <p:pic>
        <p:nvPicPr>
          <p:cNvPr id="3074" name="Picture 2">
            <a:extLst>
              <a:ext uri="{FF2B5EF4-FFF2-40B4-BE49-F238E27FC236}">
                <a16:creationId xmlns:a16="http://schemas.microsoft.com/office/drawing/2014/main" id="{28E0535E-2867-497D-A23A-827709E3A32D}"/>
              </a:ext>
            </a:extLst>
          </p:cNvPr>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891684" y="1812925"/>
            <a:ext cx="3055333" cy="3646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56074"/>
      </p:ext>
    </p:extLst>
  </p:cSld>
  <p:clrMapOvr>
    <a:masterClrMapping/>
  </p:clrMapOvr>
</p:sld>
</file>

<file path=ppt/theme/theme1.xml><?xml version="1.0" encoding="utf-8"?>
<a:theme xmlns:a="http://schemas.openxmlformats.org/drawingml/2006/main" name="Pluralsight default theme">
  <a:themeElements>
    <a:clrScheme name="Custom 5">
      <a:dk1>
        <a:srgbClr val="404040"/>
      </a:dk1>
      <a:lt1>
        <a:srgbClr val="FFFFFF"/>
      </a:lt1>
      <a:dk2>
        <a:srgbClr val="303030"/>
      </a:dk2>
      <a:lt2>
        <a:srgbClr val="E5E5E5"/>
      </a:lt2>
      <a:accent1>
        <a:srgbClr val="F05A28"/>
      </a:accent1>
      <a:accent2>
        <a:srgbClr val="2A9FBC"/>
      </a:accent2>
      <a:accent3>
        <a:srgbClr val="2D2D2D"/>
      </a:accent3>
      <a:accent4>
        <a:srgbClr val="A62E5C"/>
      </a:accent4>
      <a:accent5>
        <a:srgbClr val="9BC850"/>
      </a:accent5>
      <a:accent6>
        <a:srgbClr val="675BA7"/>
      </a:accent6>
      <a:hlink>
        <a:srgbClr val="2A9FBC"/>
      </a:hlink>
      <a:folHlink>
        <a:srgbClr val="2A9FBC"/>
      </a:folHlink>
    </a:clrScheme>
    <a:fontScheme name="Pluralsight November 2015">
      <a:majorFont>
        <a:latin typeface="Gotham Light"/>
        <a:ea typeface=""/>
        <a:cs typeface=""/>
      </a:majorFont>
      <a:minorFont>
        <a:latin typeface="Gotham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lIns="182880" tIns="182880" rIns="182880" bIns="182880" rtlCol="0" anchor="ctr"/>
      <a:lstStyle>
        <a:defPPr algn="ctr">
          <a:spcBef>
            <a:spcPts val="600"/>
          </a:spcBef>
          <a:defRPr sz="2000" dirty="0" smtClean="0">
            <a:solidFill>
              <a:schemeClr val="bg1"/>
            </a:solidFill>
          </a:defRPr>
        </a:defPPr>
      </a:lstStyle>
      <a:style>
        <a:lnRef idx="2">
          <a:schemeClr val="accent1"/>
        </a:lnRef>
        <a:fillRef idx="0">
          <a:schemeClr val="accent1"/>
        </a:fillRef>
        <a:effectRef idx="1">
          <a:schemeClr val="accent1"/>
        </a:effectRef>
        <a:fontRef idx="minor">
          <a:schemeClr val="tx1"/>
        </a:fontRef>
      </a:style>
    </a:spDef>
    <a:lnDef>
      <a:spPr>
        <a:ln>
          <a:solidFill>
            <a:schemeClr val="accent1"/>
          </a:solidFill>
          <a:headEnd type="none"/>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2000" dirty="0" err="1" smtClean="0"/>
        </a:defPPr>
      </a:lstStyle>
    </a:txDef>
  </a:objectDefaults>
  <a:extraClrSchemeLst/>
  <a:extLst>
    <a:ext uri="{05A4C25C-085E-4340-85A3-A5531E510DB2}">
      <thm15:themeFamily xmlns:thm15="http://schemas.microsoft.com/office/thememl/2012/main" name="Pluralsight_PowerPoint_Template_October_2018.pptx" id="{2BDDEC3B-8D55-4AFC-8ED3-6CAF26EBB31F}" vid="{514194D0-3BD3-4C1D-A418-B7BC0CB87A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Pluralsight_PowerPoint_Template_October_2018</Template>
  <TotalTime>62448</TotalTime>
  <Words>1055</Words>
  <Application>Microsoft Macintosh PowerPoint</Application>
  <PresentationFormat>Widescreen</PresentationFormat>
  <Paragraphs>71</Paragraphs>
  <Slides>13</Slides>
  <Notes>13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vt:i4>
      </vt:variant>
    </vt:vector>
  </HeadingPairs>
  <TitlesOfParts>
    <vt:vector size="26" baseType="lpstr">
      <vt:lpstr>Calibri</vt:lpstr>
      <vt:lpstr>Consolas</vt:lpstr>
      <vt:lpstr>Gotham Book</vt:lpstr>
      <vt:lpstr>Gotham Light</vt:lpstr>
      <vt:lpstr>Gotham Medium</vt:lpstr>
      <vt:lpstr>Lucida Grande</vt:lpstr>
      <vt:lpstr>Montserrat</vt:lpstr>
      <vt:lpstr>Myriad Pro</vt:lpstr>
      <vt:lpstr>Myriad Pro Light</vt:lpstr>
      <vt:lpstr>Roboto Mono</vt:lpstr>
      <vt:lpstr>Wingdings</vt:lpstr>
      <vt:lpstr>Wingdings 3</vt:lpstr>
      <vt:lpstr>Pluralsight default theme</vt:lpstr>
      <vt:lpstr>Finding Microsoft Teams Private Channels SharePoint Sites</vt:lpstr>
      <vt:lpstr>PowerPoint Presentation</vt:lpstr>
      <vt:lpstr>Private Channels &amp; SharePoint Basics</vt:lpstr>
      <vt:lpstr>Teams Architecture - Basics</vt:lpstr>
      <vt:lpstr>Teams Architecture – Standard Channel File Storage</vt:lpstr>
      <vt:lpstr>Teams Architecture – Private Channel File Storage</vt:lpstr>
      <vt:lpstr>Private Channel Sites &amp; SharePoint Admin Center</vt:lpstr>
      <vt:lpstr>Finding Microsoft Teams Private Channels SharePoint Sites</vt:lpstr>
      <vt:lpstr>Finding Microsoft Teams Private Channels SharePoint Sites</vt:lpstr>
      <vt:lpstr>Finding SharePoint Sites of Private Channels </vt:lpstr>
      <vt:lpstr>Finding Sites for a Specific Team</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Grafelman</dc:creator>
  <cp:lastModifiedBy>Austin Crawford</cp:lastModifiedBy>
  <cp:revision>4663</cp:revision>
  <dcterms:created xsi:type="dcterms:W3CDTF">2019-07-15T18:42:32Z</dcterms:created>
  <dcterms:modified xsi:type="dcterms:W3CDTF">2020-10-27T08:49:13Z</dcterms:modified>
</cp:coreProperties>
</file>